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9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68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5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5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9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63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6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7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52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598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8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C9DAF-7E27-42F0-B85B-0514F1A3491B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0456D-246D-4FC2-9ABE-746BCF2AE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2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5668" y="359165"/>
            <a:ext cx="9144000" cy="82234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+mn-lt"/>
              </a:rPr>
              <a:t>Reported Speech -3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668" y="5092080"/>
            <a:ext cx="9144000" cy="41617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Minuwangoda Zonal Education Office</a:t>
            </a:r>
          </a:p>
          <a:p>
            <a:r>
              <a:rPr lang="en-US" sz="2800" b="1" dirty="0" smtClean="0"/>
              <a:t>E- Igenum Piyasa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329" y="1091360"/>
            <a:ext cx="5194094" cy="30773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54569" y="4443211"/>
            <a:ext cx="5718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Unit -10              Grade -09                                   Activity -03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28108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8034" y="257578"/>
            <a:ext cx="1107583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Mixed Reported Speech 2 (Statements, Questions, Requests and Orders)</a:t>
            </a:r>
          </a:p>
          <a:p>
            <a:endParaRPr lang="en-US" b="1" dirty="0" smtClean="0"/>
          </a:p>
          <a:p>
            <a:r>
              <a:rPr lang="en-US" b="1" dirty="0" smtClean="0"/>
              <a:t>Change the direct speech into reported speech. Choose the past simple of ‘ask’, ‘say’</a:t>
            </a:r>
          </a:p>
          <a:p>
            <a:r>
              <a:rPr lang="en-US" b="1" dirty="0" smtClean="0"/>
              <a:t>or ‘tell’:</a:t>
            </a:r>
          </a:p>
          <a:p>
            <a:endParaRPr lang="en-US" dirty="0" smtClean="0"/>
          </a:p>
          <a:p>
            <a:r>
              <a:rPr lang="en-US" dirty="0" smtClean="0"/>
              <a:t>1. “Come quickly!”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2. “Did you arrive before seven?”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3. “How was your holiday?”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4. “I would have visited the hospital, if I had known you were sick”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5. “Don't touch!”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6. “Do you usually cook at home?”</a:t>
            </a:r>
          </a:p>
          <a:p>
            <a:r>
              <a:rPr lang="en-US" dirty="0" smtClean="0"/>
              <a:t>She 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39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1369" y="347729"/>
            <a:ext cx="102902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7. “They had never been to Scotland until last year”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8. “Make sure you arrive early!”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9. “I should have studied harder for the exam”</a:t>
            </a:r>
          </a:p>
          <a:p>
            <a:r>
              <a:rPr lang="en-US" dirty="0" smtClean="0"/>
              <a:t>She ______________________________________________________________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11369" y="2849236"/>
            <a:ext cx="83369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10. “Would you mind telling me how to get to the art gallery, please?”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11. “Please don’t forget my book”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12. “Make sure you arrive at six!”</a:t>
            </a:r>
          </a:p>
          <a:p>
            <a:r>
              <a:rPr lang="en-US" dirty="0" smtClean="0"/>
              <a:t>She ______________________________________________________________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48743" y="5366627"/>
            <a:ext cx="76157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13. “Remember to study hard!”</a:t>
            </a:r>
          </a:p>
          <a:p>
            <a:r>
              <a:rPr lang="en-US" dirty="0" smtClean="0"/>
              <a:t>She 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967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2984" y="412124"/>
            <a:ext cx="103460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14. “Where do you want to eat tonight?”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15. “I usually drink coffee in the mornings”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16. “Do you like studying English?”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17. “I’ll come and help you on Saturday”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18. “Please buy some bread on your way home”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19. “Please give this to John”</a:t>
            </a:r>
          </a:p>
          <a:p>
            <a:r>
              <a:rPr lang="en-US" dirty="0" smtClean="0"/>
              <a:t>She 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20. “Could you give me the glass on the table, please?”</a:t>
            </a:r>
          </a:p>
          <a:p>
            <a:r>
              <a:rPr lang="en-US" dirty="0" smtClean="0"/>
              <a:t>She 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3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310</Words>
  <Application>Microsoft Office PowerPoint</Application>
  <PresentationFormat>Widescreen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Reported Speech -3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 -2</dc:title>
  <dc:creator>HP</dc:creator>
  <cp:lastModifiedBy>HP</cp:lastModifiedBy>
  <cp:revision>6</cp:revision>
  <dcterms:created xsi:type="dcterms:W3CDTF">2020-12-07T13:47:03Z</dcterms:created>
  <dcterms:modified xsi:type="dcterms:W3CDTF">2021-05-27T11:11:17Z</dcterms:modified>
</cp:coreProperties>
</file>