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7EE84-298F-4029-893F-C41C067F6232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303A3-9BCD-4954-9A5F-B2C46DD8F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26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7EE84-298F-4029-893F-C41C067F6232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303A3-9BCD-4954-9A5F-B2C46DD8F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124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7EE84-298F-4029-893F-C41C067F6232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303A3-9BCD-4954-9A5F-B2C46DD8F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450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7EE84-298F-4029-893F-C41C067F6232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303A3-9BCD-4954-9A5F-B2C46DD8F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203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7EE84-298F-4029-893F-C41C067F6232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303A3-9BCD-4954-9A5F-B2C46DD8F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930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7EE84-298F-4029-893F-C41C067F6232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303A3-9BCD-4954-9A5F-B2C46DD8F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911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7EE84-298F-4029-893F-C41C067F6232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303A3-9BCD-4954-9A5F-B2C46DD8F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566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7EE84-298F-4029-893F-C41C067F6232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303A3-9BCD-4954-9A5F-B2C46DD8F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089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7EE84-298F-4029-893F-C41C067F6232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303A3-9BCD-4954-9A5F-B2C46DD8F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353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7EE84-298F-4029-893F-C41C067F6232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303A3-9BCD-4954-9A5F-B2C46DD8F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864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7EE84-298F-4029-893F-C41C067F6232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303A3-9BCD-4954-9A5F-B2C46DD8F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72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7EE84-298F-4029-893F-C41C067F6232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303A3-9BCD-4954-9A5F-B2C46DD8F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359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91298"/>
            <a:ext cx="9144000" cy="551891"/>
          </a:xfrm>
        </p:spPr>
        <p:txBody>
          <a:bodyPr>
            <a:normAutofit fontScale="90000"/>
          </a:bodyPr>
          <a:lstStyle/>
          <a:p>
            <a:r>
              <a:rPr lang="en-US" sz="4400" b="1" u="sng" dirty="0" smtClean="0">
                <a:latin typeface="+mn-lt"/>
              </a:rPr>
              <a:t>Adverbs of frequency</a:t>
            </a:r>
            <a:endParaRPr lang="en-US" sz="4400" b="1" u="sng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653824"/>
            <a:ext cx="9144000" cy="450762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Minuwangoda Zonal Education Office</a:t>
            </a:r>
          </a:p>
          <a:p>
            <a:r>
              <a:rPr lang="en-US" sz="2800" b="1" dirty="0" smtClean="0"/>
              <a:t>E -</a:t>
            </a:r>
            <a:r>
              <a:rPr lang="en-US" sz="2800" b="1" dirty="0" err="1" smtClean="0"/>
              <a:t>Igenum</a:t>
            </a:r>
            <a:r>
              <a:rPr lang="en-US" sz="2800" b="1" dirty="0" smtClean="0"/>
              <a:t> Piyasa</a:t>
            </a:r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627290" y="1163301"/>
            <a:ext cx="59500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         </a:t>
            </a:r>
            <a:r>
              <a:rPr lang="en-US" sz="2800" b="1" u="sng" dirty="0" smtClean="0"/>
              <a:t>Grade -08</a:t>
            </a:r>
            <a:endParaRPr lang="en-US" sz="2800" b="1" u="sng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8484" y="1792996"/>
            <a:ext cx="4675031" cy="31110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10626" y="5192159"/>
            <a:ext cx="8203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Unit -09                           Activity -9.2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606208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6548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+mn-lt"/>
              </a:rPr>
              <a:t>What is an adverbs of frequency?</a:t>
            </a:r>
            <a:endParaRPr lang="en-US" sz="3200" dirty="0">
              <a:latin typeface="+mn-lt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197736"/>
            <a:ext cx="9710668" cy="4855334"/>
          </a:xfrm>
        </p:spPr>
      </p:pic>
    </p:spTree>
    <p:extLst>
      <p:ext uri="{BB962C8B-B14F-4D97-AF65-F5344CB8AC3E}">
        <p14:creationId xmlns:p14="http://schemas.microsoft.com/office/powerpoint/2010/main" val="2750941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101" y="452448"/>
            <a:ext cx="8437822" cy="5355923"/>
          </a:xfrm>
        </p:spPr>
      </p:pic>
    </p:spTree>
    <p:extLst>
      <p:ext uri="{BB962C8B-B14F-4D97-AF65-F5344CB8AC3E}">
        <p14:creationId xmlns:p14="http://schemas.microsoft.com/office/powerpoint/2010/main" val="3294920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10" y="489397"/>
            <a:ext cx="10436294" cy="4778062"/>
          </a:xfrm>
        </p:spPr>
      </p:pic>
    </p:spTree>
    <p:extLst>
      <p:ext uri="{BB962C8B-B14F-4D97-AF65-F5344CB8AC3E}">
        <p14:creationId xmlns:p14="http://schemas.microsoft.com/office/powerpoint/2010/main" val="1729057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3808" y="410664"/>
            <a:ext cx="5066906" cy="6080288"/>
          </a:xfrm>
        </p:spPr>
      </p:pic>
    </p:spTree>
    <p:extLst>
      <p:ext uri="{BB962C8B-B14F-4D97-AF65-F5344CB8AC3E}">
        <p14:creationId xmlns:p14="http://schemas.microsoft.com/office/powerpoint/2010/main" val="3384213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3962" y="131908"/>
            <a:ext cx="4816698" cy="6410559"/>
          </a:xfrm>
        </p:spPr>
      </p:pic>
    </p:spTree>
    <p:extLst>
      <p:ext uri="{BB962C8B-B14F-4D97-AF65-F5344CB8AC3E}">
        <p14:creationId xmlns:p14="http://schemas.microsoft.com/office/powerpoint/2010/main" val="1924856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47729" y="309091"/>
            <a:ext cx="11256135" cy="6047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Fill in the blanks below with the best adverbs of frequency (some sentences may have more than one answer).</a:t>
            </a:r>
          </a:p>
          <a:p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 1. My brother is never sad. He’s _______________ happy.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2. I was late for work only one time last year. I’m _______________ late.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3. Mary failed only one test in high school. She _______________ passed her tests.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4. I always remember to do my homework. I _______________ forget to do it.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5. Steven seldom goes to a cinema. He _______________ sees movies.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6. Judy saw a doctor for the first time in three years. She _______________ gets sick.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7. I get up at five o’clock seven days a week. I _______________ get up early.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8. It’s always hot and sunny where I live. That’s why I _______________ see snow.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9. A: Do you ever drink coffee? B: Yes, but only _______________, not often. Just a few times a week.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10. My sister almost never eats burgers and fries. She _______________ eats healthy foods.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11. I _______________ take a bus to class, maybe three or four days a week.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12. A: Do you ever watch action movies? B: No, never. Well, I watched an action movie a few years ago, so I guess should say ______________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706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69702" y="193972"/>
            <a:ext cx="1077961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lphaUcPeriod"/>
            </a:pPr>
            <a:r>
              <a:rPr lang="en-US" sz="2400" dirty="0" smtClean="0"/>
              <a:t>Put the words in the correct order to make sentences, as in the example.</a:t>
            </a:r>
          </a:p>
          <a:p>
            <a:pPr marL="342900" indent="-342900">
              <a:buAutoNum type="alphaUcPeriod"/>
            </a:pPr>
            <a:endParaRPr lang="en-US" sz="2400" dirty="0" smtClean="0"/>
          </a:p>
          <a:p>
            <a:r>
              <a:rPr lang="en-US" sz="2400" dirty="0" smtClean="0"/>
              <a:t> play /often / on / Sundays / they / football </a:t>
            </a:r>
          </a:p>
          <a:p>
            <a:r>
              <a:rPr lang="en-US" sz="2400" dirty="0" smtClean="0"/>
              <a:t>They </a:t>
            </a:r>
            <a:r>
              <a:rPr lang="en-US" sz="2400" b="1" dirty="0" smtClean="0"/>
              <a:t>often</a:t>
            </a:r>
            <a:r>
              <a:rPr lang="en-US" sz="2400" dirty="0" smtClean="0"/>
              <a:t> play football on Sundays. </a:t>
            </a:r>
          </a:p>
          <a:p>
            <a:endParaRPr lang="en-US" sz="2400" dirty="0" smtClean="0"/>
          </a:p>
          <a:p>
            <a:pPr marL="342900" indent="-342900">
              <a:buAutoNum type="arabicPeriod"/>
            </a:pPr>
            <a:r>
              <a:rPr lang="en-US" sz="2400" dirty="0" smtClean="0"/>
              <a:t> late / is / she / sometimes 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 early / up / sister / never / Sundays / on / gets / my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 usually / he / goes / to / on / Fridays / the / cinema 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  go / you / restaurant / often / a / do / how / to / ? 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 she / the / beach / to / always / goes / in / the / summer 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 sometimes / her / does / she / Fridays / on / shopping 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 go / we / twice / month / the / theatre / to / a 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never / in / is / the / at / mornings / Peter / home 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 he / work / rides / bike / to / his / often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 home / they / get / six o’clock / usually / at 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 every / homework / students / their / good / do / day 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  you / out / how / in / do / evenings / often / go / the / ?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59719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505</Words>
  <Application>Microsoft Office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Adverbs of frequency</vt:lpstr>
      <vt:lpstr>What is an adverbs of frequency?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Adverbs of frequency</dc:title>
  <dc:creator>HP</dc:creator>
  <cp:lastModifiedBy>HP</cp:lastModifiedBy>
  <cp:revision>6</cp:revision>
  <dcterms:created xsi:type="dcterms:W3CDTF">2020-11-22T08:04:39Z</dcterms:created>
  <dcterms:modified xsi:type="dcterms:W3CDTF">2021-05-27T11:19:13Z</dcterms:modified>
</cp:coreProperties>
</file>