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51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125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1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96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08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7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35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54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1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15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F8509-08B9-4D7D-A259-2F485A73DB41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15971-C4B3-4A90-9301-845651107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2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5541"/>
            <a:ext cx="9144000" cy="56477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+mn-lt"/>
              </a:rPr>
              <a:t>“Wh” question words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675537"/>
            <a:ext cx="9144000" cy="519201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Minuwangoda Zonal Education Office.</a:t>
            </a:r>
          </a:p>
          <a:p>
            <a:r>
              <a:rPr lang="en-US" sz="2800" b="1" dirty="0" smtClean="0"/>
              <a:t>E –Igenum Piyasa</a:t>
            </a: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850" y="1635617"/>
            <a:ext cx="5090299" cy="40399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50850" y="1178211"/>
            <a:ext cx="4675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Grade - 04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24174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6" y="141668"/>
            <a:ext cx="10805374" cy="649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6.Who is your mother?</a:t>
            </a:r>
          </a:p>
          <a:p>
            <a:pPr marL="0" indent="0">
              <a:buNone/>
            </a:pPr>
            <a:r>
              <a:rPr lang="en-US" dirty="0" smtClean="0"/>
              <a:t>She is Mrs. ……………………………………………..................................................</a:t>
            </a:r>
          </a:p>
          <a:p>
            <a:pPr marL="0" indent="0">
              <a:buNone/>
            </a:pPr>
            <a:r>
              <a:rPr lang="en-US" dirty="0" smtClean="0"/>
              <a:t>7.How do you go to school?</a:t>
            </a:r>
          </a:p>
          <a:p>
            <a:pPr marL="0" indent="0">
              <a:buNone/>
            </a:pPr>
            <a:r>
              <a:rPr lang="en-US" dirty="0" smtClean="0"/>
              <a:t>I go by…………………………………………………………………………………………………</a:t>
            </a:r>
          </a:p>
          <a:p>
            <a:pPr marL="0" indent="0">
              <a:buNone/>
            </a:pPr>
            <a:r>
              <a:rPr lang="en-US" dirty="0" smtClean="0"/>
              <a:t>8.What is your </a:t>
            </a:r>
            <a:r>
              <a:rPr lang="en-US" dirty="0" err="1" smtClean="0"/>
              <a:t>favourite</a:t>
            </a:r>
            <a:r>
              <a:rPr lang="en-US" dirty="0" smtClean="0"/>
              <a:t> subject?</a:t>
            </a:r>
          </a:p>
          <a:p>
            <a:pPr marL="0" indent="0">
              <a:buNone/>
            </a:pPr>
            <a:r>
              <a:rPr lang="en-US" dirty="0" smtClean="0"/>
              <a:t>My </a:t>
            </a:r>
            <a:r>
              <a:rPr lang="en-US" dirty="0" err="1" smtClean="0"/>
              <a:t>favourite</a:t>
            </a:r>
            <a:r>
              <a:rPr lang="en-US" dirty="0" smtClean="0"/>
              <a:t> subject is…………………………………………………………..............</a:t>
            </a:r>
          </a:p>
          <a:p>
            <a:pPr marL="0" indent="0">
              <a:buNone/>
            </a:pPr>
            <a:r>
              <a:rPr lang="en-US" dirty="0" smtClean="0"/>
              <a:t>9.When do you watch cartoons?</a:t>
            </a:r>
          </a:p>
          <a:p>
            <a:pPr marL="0" indent="0">
              <a:buNone/>
            </a:pPr>
            <a:r>
              <a:rPr lang="en-US" dirty="0" smtClean="0"/>
              <a:t>I watch cartoons in the………………………………………………………………………</a:t>
            </a:r>
          </a:p>
          <a:p>
            <a:pPr marL="0" indent="0">
              <a:buNone/>
            </a:pPr>
            <a:r>
              <a:rPr lang="en-US" dirty="0" smtClean="0"/>
              <a:t>10.What is your pet?</a:t>
            </a:r>
          </a:p>
          <a:p>
            <a:pPr marL="0" indent="0">
              <a:buNone/>
            </a:pPr>
            <a:r>
              <a:rPr lang="en-US" dirty="0" smtClean="0"/>
              <a:t>My pet is a…………………………………………………………………………………………</a:t>
            </a:r>
          </a:p>
          <a:p>
            <a:pPr marL="0" indent="0">
              <a:buNone/>
            </a:pPr>
            <a:r>
              <a:rPr lang="en-US" dirty="0" smtClean="0"/>
              <a:t>10.When is your birthday?</a:t>
            </a:r>
          </a:p>
          <a:p>
            <a:pPr marL="0" indent="0">
              <a:buNone/>
            </a:pPr>
            <a:r>
              <a:rPr lang="en-US" dirty="0" smtClean="0"/>
              <a:t>My birthday is in………………………………………………………………………………..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0416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0017" y="90152"/>
            <a:ext cx="5344732" cy="6606862"/>
          </a:xfrm>
        </p:spPr>
      </p:pic>
    </p:spTree>
    <p:extLst>
      <p:ext uri="{BB962C8B-B14F-4D97-AF65-F5344CB8AC3E}">
        <p14:creationId xmlns:p14="http://schemas.microsoft.com/office/powerpoint/2010/main" val="403936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204" y="74602"/>
            <a:ext cx="4860942" cy="6519381"/>
          </a:xfrm>
        </p:spPr>
      </p:pic>
    </p:spTree>
    <p:extLst>
      <p:ext uri="{BB962C8B-B14F-4D97-AF65-F5344CB8AC3E}">
        <p14:creationId xmlns:p14="http://schemas.microsoft.com/office/powerpoint/2010/main" val="4105972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6632" y="0"/>
            <a:ext cx="5298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351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228" y="107548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+mn-lt"/>
              </a:rPr>
              <a:t>Who </a:t>
            </a:r>
            <a:endParaRPr lang="en-US" b="1" dirty="0">
              <a:latin typeface="+mn-lt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68137"/>
              </p:ext>
            </p:extLst>
          </p:nvPr>
        </p:nvGraphicFramePr>
        <p:xfrm>
          <a:off x="618186" y="798491"/>
          <a:ext cx="5477814" cy="58083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8907"/>
                <a:gridCol w="2738907"/>
              </a:tblGrid>
              <a:tr h="1936123"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Ann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Jason</a:t>
                      </a:r>
                      <a:endParaRPr lang="en-US" b="1" i="1" dirty="0"/>
                    </a:p>
                  </a:txBody>
                  <a:tcPr/>
                </a:tc>
              </a:tr>
              <a:tr h="1936123"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Tony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Freeda</a:t>
                      </a:r>
                      <a:endParaRPr lang="en-US" b="1" i="1" dirty="0"/>
                    </a:p>
                  </a:txBody>
                  <a:tcPr/>
                </a:tc>
              </a:tr>
              <a:tr h="1936123"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Mike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Liz</a:t>
                      </a:r>
                      <a:r>
                        <a:rPr lang="en-US" b="1" i="1" baseline="0" dirty="0" smtClean="0"/>
                        <a:t> and Yullie</a:t>
                      </a:r>
                      <a:endParaRPr lang="en-US" b="1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336407" y="107548"/>
            <a:ext cx="446896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1.Who is walking?</a:t>
            </a:r>
          </a:p>
          <a:p>
            <a:pPr>
              <a:lnSpc>
                <a:spcPct val="150000"/>
              </a:lnSpc>
            </a:pPr>
            <a:r>
              <a:rPr lang="en-US" sz="2400" b="1" i="1" dirty="0" smtClean="0"/>
              <a:t>  Jason is walking.</a:t>
            </a:r>
            <a:endParaRPr lang="en-US" sz="2400" b="1" i="1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2.Who is running?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3.Who is playing?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4.Who is swinging?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5.Who is swimming?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6.Who are talking?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723" y="1038283"/>
            <a:ext cx="1269107" cy="13748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692" y="2910625"/>
            <a:ext cx="1215713" cy="110238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8385" y="3137901"/>
            <a:ext cx="2167734" cy="91470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846" y="940514"/>
            <a:ext cx="1118854" cy="124492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875" y="5032622"/>
            <a:ext cx="1118854" cy="104651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503" y="5164684"/>
            <a:ext cx="983327" cy="1184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91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810408"/>
              </p:ext>
            </p:extLst>
          </p:nvPr>
        </p:nvGraphicFramePr>
        <p:xfrm>
          <a:off x="618186" y="798491"/>
          <a:ext cx="5477814" cy="58083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8907"/>
                <a:gridCol w="2738907"/>
              </a:tblGrid>
              <a:tr h="1936123"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Ann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Jason</a:t>
                      </a:r>
                      <a:endParaRPr lang="en-US" b="1" i="1" dirty="0"/>
                    </a:p>
                  </a:txBody>
                  <a:tcPr/>
                </a:tc>
              </a:tr>
              <a:tr h="1936123"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Tony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Freeda</a:t>
                      </a:r>
                      <a:endParaRPr lang="en-US" b="1" i="1" dirty="0"/>
                    </a:p>
                  </a:txBody>
                  <a:tcPr/>
                </a:tc>
              </a:tr>
              <a:tr h="1936123"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Mike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1" dirty="0" smtClean="0"/>
                        <a:t>Liz</a:t>
                      </a:r>
                      <a:r>
                        <a:rPr lang="en-US" b="1" i="1" baseline="0" dirty="0" smtClean="0"/>
                        <a:t> and Yullie</a:t>
                      </a:r>
                      <a:endParaRPr lang="en-US" b="1" i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846" y="940514"/>
            <a:ext cx="1118854" cy="12449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723" y="1038283"/>
            <a:ext cx="1269107" cy="13748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692" y="2910625"/>
            <a:ext cx="1215713" cy="11023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8385" y="3137901"/>
            <a:ext cx="2167734" cy="9147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875" y="5032622"/>
            <a:ext cx="1118854" cy="104651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503" y="5164684"/>
            <a:ext cx="983327" cy="118490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41442" y="111786"/>
            <a:ext cx="3123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What</a:t>
            </a:r>
            <a:endParaRPr lang="en-US" sz="4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81859" y="150991"/>
            <a:ext cx="570534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1.What is Ann doing?</a:t>
            </a:r>
          </a:p>
          <a:p>
            <a:pPr>
              <a:lnSpc>
                <a:spcPct val="150000"/>
              </a:lnSpc>
            </a:pPr>
            <a:r>
              <a:rPr lang="en-US" sz="2400" b="1" i="1" dirty="0" smtClean="0"/>
              <a:t>Ann is swinging.</a:t>
            </a:r>
            <a:endParaRPr lang="en-US" sz="2400" b="1" i="1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2.What is Jason doing?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3. What is Tony doing?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4.What is Freeda doing?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5.What is Mike doing?</a:t>
            </a:r>
          </a:p>
          <a:p>
            <a:pPr>
              <a:lnSpc>
                <a:spcPct val="150000"/>
              </a:lnSpc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smtClean="0"/>
              <a:t>6.What are Liz and Yullie doing?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148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349" y="184822"/>
            <a:ext cx="10515600" cy="420486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+mn-lt"/>
              </a:rPr>
              <a:t>Where</a:t>
            </a:r>
            <a:endParaRPr lang="en-US" sz="4000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803214"/>
              </p:ext>
            </p:extLst>
          </p:nvPr>
        </p:nvGraphicFramePr>
        <p:xfrm>
          <a:off x="503348" y="734095"/>
          <a:ext cx="5459570" cy="5074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29785"/>
                <a:gridCol w="2729785"/>
              </a:tblGrid>
              <a:tr h="2537139">
                <a:tc>
                  <a:txBody>
                    <a:bodyPr/>
                    <a:lstStyle/>
                    <a:p>
                      <a:r>
                        <a:rPr lang="en-US" dirty="0" smtClean="0"/>
                        <a:t>Tom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Jason</a:t>
                      </a:r>
                      <a:endParaRPr lang="en-US" dirty="0"/>
                    </a:p>
                  </a:txBody>
                  <a:tcPr/>
                </a:tc>
              </a:tr>
              <a:tr h="2537139">
                <a:tc>
                  <a:txBody>
                    <a:bodyPr/>
                    <a:lstStyle/>
                    <a:p>
                      <a:r>
                        <a:rPr lang="en-US" dirty="0" smtClean="0"/>
                        <a:t>Children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doctor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236" y="1077644"/>
            <a:ext cx="1747710" cy="189335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646" y="1433905"/>
            <a:ext cx="2264955" cy="172735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720" y="4031087"/>
            <a:ext cx="2088548" cy="131364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953" y="3863499"/>
            <a:ext cx="1755053" cy="165628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12124" y="6117465"/>
            <a:ext cx="5821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at hospital         at farmer’s market      at school     in the bus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400800" y="605308"/>
            <a:ext cx="52545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1.Where is Tom?</a:t>
            </a:r>
          </a:p>
          <a:p>
            <a:r>
              <a:rPr lang="en-US" sz="2400" b="1" i="1" dirty="0" smtClean="0"/>
              <a:t>Tom is at farmer’s market.</a:t>
            </a:r>
          </a:p>
          <a:p>
            <a:endParaRPr lang="en-US" sz="2400" b="1" i="1" dirty="0"/>
          </a:p>
          <a:p>
            <a:endParaRPr lang="en-US" sz="2400" dirty="0"/>
          </a:p>
          <a:p>
            <a:r>
              <a:rPr lang="en-US" sz="2400" dirty="0" smtClean="0"/>
              <a:t>2.Where is Jason?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3.Where are the children?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4.Where is the doctor?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636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834" y="254670"/>
            <a:ext cx="10515600" cy="39472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+mn-lt"/>
              </a:rPr>
              <a:t>When</a:t>
            </a:r>
            <a:endParaRPr lang="en-US" b="1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332466"/>
              </p:ext>
            </p:extLst>
          </p:nvPr>
        </p:nvGraphicFramePr>
        <p:xfrm>
          <a:off x="349162" y="775281"/>
          <a:ext cx="5360472" cy="56023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80236"/>
                <a:gridCol w="2680236"/>
              </a:tblGrid>
              <a:tr h="2781836">
                <a:tc>
                  <a:txBody>
                    <a:bodyPr/>
                    <a:lstStyle/>
                    <a:p>
                      <a:r>
                        <a:rPr lang="en-US" dirty="0" smtClean="0"/>
                        <a:t>On Sunday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 25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2820474">
                <a:tc>
                  <a:txBody>
                    <a:bodyPr/>
                    <a:lstStyle/>
                    <a:p>
                      <a:r>
                        <a:rPr lang="en-US" dirty="0" smtClean="0"/>
                        <a:t>At 3.00 </a:t>
                      </a:r>
                      <a:r>
                        <a:rPr lang="en-US" dirty="0" err="1" smtClean="0"/>
                        <a:t>p.m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 10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December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56" y="1219779"/>
            <a:ext cx="1635616" cy="20242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5258" y="1428987"/>
            <a:ext cx="2098003" cy="19623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15" y="4140022"/>
            <a:ext cx="1837481" cy="19729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683" y="4487658"/>
            <a:ext cx="2257913" cy="100799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310647" y="254670"/>
            <a:ext cx="513867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1.When is the craft show?</a:t>
            </a:r>
          </a:p>
          <a:p>
            <a:r>
              <a:rPr lang="en-US" sz="2400" b="1" i="1" dirty="0" smtClean="0"/>
              <a:t>The craft show is on Sunday.</a:t>
            </a:r>
          </a:p>
          <a:p>
            <a:endParaRPr lang="en-US" sz="2400" b="1" i="1" dirty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2.When is Meenu’s birthday?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3.When is Sam’s exam?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4.When is the book fair?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8528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0481" y="143014"/>
            <a:ext cx="5117002" cy="66248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301230" y="157239"/>
            <a:ext cx="24985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How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434750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792" y="373486"/>
            <a:ext cx="10972800" cy="59629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Let’s write answers.</a:t>
            </a:r>
          </a:p>
          <a:p>
            <a:pPr marL="0" indent="0">
              <a:buNone/>
            </a:pPr>
            <a:r>
              <a:rPr lang="en-US" dirty="0" smtClean="0"/>
              <a:t>1.What is your name?</a:t>
            </a:r>
          </a:p>
          <a:p>
            <a:pPr marL="0" indent="0">
              <a:buNone/>
            </a:pPr>
            <a:r>
              <a:rPr lang="en-US" dirty="0" smtClean="0"/>
              <a:t>My name is………………………………………………………………………………………….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en-US" dirty="0" smtClean="0"/>
              <a:t>2.Where do you live?</a:t>
            </a:r>
          </a:p>
          <a:p>
            <a:pPr marL="0" indent="0">
              <a:buNone/>
            </a:pPr>
            <a:r>
              <a:rPr lang="en-US" dirty="0" smtClean="0"/>
              <a:t>I live at………………………………………………………………………………………………..</a:t>
            </a:r>
          </a:p>
          <a:p>
            <a:pPr marL="0" indent="0">
              <a:buNone/>
            </a:pPr>
            <a:r>
              <a:rPr lang="en-US" dirty="0" smtClean="0"/>
              <a:t>3.What class are you in?</a:t>
            </a:r>
          </a:p>
          <a:p>
            <a:pPr marL="0" indent="0">
              <a:buNone/>
            </a:pPr>
            <a:r>
              <a:rPr lang="en-US" dirty="0" smtClean="0"/>
              <a:t>I am in………………………………………………………………………………………………..</a:t>
            </a:r>
          </a:p>
          <a:p>
            <a:pPr marL="0" indent="0">
              <a:buNone/>
            </a:pPr>
            <a:r>
              <a:rPr lang="en-US" dirty="0" smtClean="0"/>
              <a:t>4.How old are you?</a:t>
            </a:r>
          </a:p>
          <a:p>
            <a:pPr marL="0" indent="0">
              <a:buNone/>
            </a:pPr>
            <a:r>
              <a:rPr lang="en-US" dirty="0" smtClean="0"/>
              <a:t>I am……………………………………………………………………………………………………….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en-US" dirty="0" smtClean="0"/>
              <a:t>5.Who is your class teacher?</a:t>
            </a:r>
          </a:p>
          <a:p>
            <a:pPr marL="0" indent="0">
              <a:buNone/>
            </a:pPr>
            <a:r>
              <a:rPr lang="en-US" dirty="0" smtClean="0"/>
              <a:t>She is Mrs.   ..……………………………………………………………………………………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3042003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297</Words>
  <Application>Microsoft Office PowerPoint</Application>
  <PresentationFormat>Widescreen</PresentationFormat>
  <Paragraphs>106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“Wh” question words</vt:lpstr>
      <vt:lpstr>PowerPoint Presentation</vt:lpstr>
      <vt:lpstr>PowerPoint Presentation</vt:lpstr>
      <vt:lpstr>Who </vt:lpstr>
      <vt:lpstr>PowerPoint Presentation</vt:lpstr>
      <vt:lpstr>Where</vt:lpstr>
      <vt:lpstr>When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“Wh” question words</dc:title>
  <dc:creator>HP</dc:creator>
  <cp:lastModifiedBy>HP</cp:lastModifiedBy>
  <cp:revision>19</cp:revision>
  <dcterms:created xsi:type="dcterms:W3CDTF">2020-11-27T04:56:59Z</dcterms:created>
  <dcterms:modified xsi:type="dcterms:W3CDTF">2021-05-31T12:25:07Z</dcterms:modified>
</cp:coreProperties>
</file>