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5" r:id="rId2"/>
    <p:sldId id="256" r:id="rId3"/>
    <p:sldId id="257" r:id="rId4"/>
    <p:sldId id="258" r:id="rId5"/>
    <p:sldId id="259" r:id="rId6"/>
    <p:sldId id="260" r:id="rId7"/>
    <p:sldId id="261" r:id="rId8"/>
    <p:sldId id="262" r:id="rId9"/>
    <p:sldId id="263"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045DFC-63A4-4CE0-8442-D8CDF599C2BA}" type="datetimeFigureOut">
              <a:rPr lang="en-US" smtClean="0"/>
              <a:t>6/8/2021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003EED-6CB4-463A-B130-0C95CC959AFF}" type="slidenum">
              <a:rPr lang="en-US" smtClean="0"/>
              <a:t>‹#›</a:t>
            </a:fld>
            <a:endParaRPr lang="en-US"/>
          </a:p>
        </p:txBody>
      </p:sp>
    </p:spTree>
    <p:extLst>
      <p:ext uri="{BB962C8B-B14F-4D97-AF65-F5344CB8AC3E}">
        <p14:creationId xmlns:p14="http://schemas.microsoft.com/office/powerpoint/2010/main" val="740168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003EED-6CB4-463A-B130-0C95CC959AFF}" type="slidenum">
              <a:rPr lang="en-US" smtClean="0"/>
              <a:t>1</a:t>
            </a:fld>
            <a:endParaRPr lang="en-US"/>
          </a:p>
        </p:txBody>
      </p:sp>
    </p:spTree>
    <p:extLst>
      <p:ext uri="{BB962C8B-B14F-4D97-AF65-F5344CB8AC3E}">
        <p14:creationId xmlns:p14="http://schemas.microsoft.com/office/powerpoint/2010/main" val="2215318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9926766-EA05-4D66-A991-05381D944A91}" type="datetime1">
              <a:rPr lang="en-US" smtClean="0"/>
              <a:t>6/8/2021</a:t>
            </a:fld>
            <a:endParaRPr lang="en-US"/>
          </a:p>
        </p:txBody>
      </p:sp>
      <p:sp>
        <p:nvSpPr>
          <p:cNvPr id="5" name="Footer Placeholder 4"/>
          <p:cNvSpPr>
            <a:spLocks noGrp="1"/>
          </p:cNvSpPr>
          <p:nvPr>
            <p:ph type="ftr" sz="quarter" idx="11"/>
          </p:nvPr>
        </p:nvSpPr>
        <p:spPr/>
        <p:txBody>
          <a:bodyPr/>
          <a:lstStyle/>
          <a:p>
            <a:r>
              <a:rPr lang="si-LK" smtClean="0"/>
              <a:t>සන්ධ්‍යා සමන්මලී.මිනු.නා.බා.ම.වි.</a:t>
            </a:r>
            <a:endParaRPr lang="en-US"/>
          </a:p>
        </p:txBody>
      </p:sp>
      <p:sp>
        <p:nvSpPr>
          <p:cNvPr id="6" name="Slide Number Placeholder 5"/>
          <p:cNvSpPr>
            <a:spLocks noGrp="1"/>
          </p:cNvSpPr>
          <p:nvPr>
            <p:ph type="sldNum" sz="quarter" idx="12"/>
          </p:nvPr>
        </p:nvSpPr>
        <p:spPr/>
        <p:txBody>
          <a:bodyPr/>
          <a:lstStyle/>
          <a:p>
            <a:fld id="{CE1B573A-0A04-4E5F-91F0-0DDDBA523215}" type="slidenum">
              <a:rPr lang="en-US" smtClean="0"/>
              <a:t>‹#›</a:t>
            </a:fld>
            <a:endParaRPr lang="en-US"/>
          </a:p>
        </p:txBody>
      </p:sp>
    </p:spTree>
    <p:extLst>
      <p:ext uri="{BB962C8B-B14F-4D97-AF65-F5344CB8AC3E}">
        <p14:creationId xmlns:p14="http://schemas.microsoft.com/office/powerpoint/2010/main" val="105596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88CC89-D44D-4214-92B7-3E5788B5CEFB}" type="datetime1">
              <a:rPr lang="en-US" smtClean="0"/>
              <a:t>6/8/2021</a:t>
            </a:fld>
            <a:endParaRPr lang="en-US"/>
          </a:p>
        </p:txBody>
      </p:sp>
      <p:sp>
        <p:nvSpPr>
          <p:cNvPr id="5" name="Footer Placeholder 4"/>
          <p:cNvSpPr>
            <a:spLocks noGrp="1"/>
          </p:cNvSpPr>
          <p:nvPr>
            <p:ph type="ftr" sz="quarter" idx="11"/>
          </p:nvPr>
        </p:nvSpPr>
        <p:spPr/>
        <p:txBody>
          <a:bodyPr/>
          <a:lstStyle/>
          <a:p>
            <a:r>
              <a:rPr lang="si-LK" smtClean="0"/>
              <a:t>සන්ධ්‍යා සමන්මලී.මිනු.නා.බා.ම.වි.</a:t>
            </a:r>
            <a:endParaRPr lang="en-US"/>
          </a:p>
        </p:txBody>
      </p:sp>
      <p:sp>
        <p:nvSpPr>
          <p:cNvPr id="6" name="Slide Number Placeholder 5"/>
          <p:cNvSpPr>
            <a:spLocks noGrp="1"/>
          </p:cNvSpPr>
          <p:nvPr>
            <p:ph type="sldNum" sz="quarter" idx="12"/>
          </p:nvPr>
        </p:nvSpPr>
        <p:spPr/>
        <p:txBody>
          <a:bodyPr/>
          <a:lstStyle/>
          <a:p>
            <a:fld id="{CE1B573A-0A04-4E5F-91F0-0DDDBA523215}" type="slidenum">
              <a:rPr lang="en-US" smtClean="0"/>
              <a:t>‹#›</a:t>
            </a:fld>
            <a:endParaRPr lang="en-US"/>
          </a:p>
        </p:txBody>
      </p:sp>
    </p:spTree>
    <p:extLst>
      <p:ext uri="{BB962C8B-B14F-4D97-AF65-F5344CB8AC3E}">
        <p14:creationId xmlns:p14="http://schemas.microsoft.com/office/powerpoint/2010/main" val="2522806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FC040A-FD1C-4320-BCDE-831D1899BC35}" type="datetime1">
              <a:rPr lang="en-US" smtClean="0"/>
              <a:t>6/8/2021</a:t>
            </a:fld>
            <a:endParaRPr lang="en-US"/>
          </a:p>
        </p:txBody>
      </p:sp>
      <p:sp>
        <p:nvSpPr>
          <p:cNvPr id="5" name="Footer Placeholder 4"/>
          <p:cNvSpPr>
            <a:spLocks noGrp="1"/>
          </p:cNvSpPr>
          <p:nvPr>
            <p:ph type="ftr" sz="quarter" idx="11"/>
          </p:nvPr>
        </p:nvSpPr>
        <p:spPr/>
        <p:txBody>
          <a:bodyPr/>
          <a:lstStyle/>
          <a:p>
            <a:r>
              <a:rPr lang="si-LK" smtClean="0"/>
              <a:t>සන්ධ්‍යා සමන්මලී.මිනු.නා.බා.ම.වි.</a:t>
            </a:r>
            <a:endParaRPr lang="en-US"/>
          </a:p>
        </p:txBody>
      </p:sp>
      <p:sp>
        <p:nvSpPr>
          <p:cNvPr id="6" name="Slide Number Placeholder 5"/>
          <p:cNvSpPr>
            <a:spLocks noGrp="1"/>
          </p:cNvSpPr>
          <p:nvPr>
            <p:ph type="sldNum" sz="quarter" idx="12"/>
          </p:nvPr>
        </p:nvSpPr>
        <p:spPr/>
        <p:txBody>
          <a:bodyPr/>
          <a:lstStyle/>
          <a:p>
            <a:fld id="{CE1B573A-0A04-4E5F-91F0-0DDDBA523215}" type="slidenum">
              <a:rPr lang="en-US" smtClean="0"/>
              <a:t>‹#›</a:t>
            </a:fld>
            <a:endParaRPr lang="en-US"/>
          </a:p>
        </p:txBody>
      </p:sp>
    </p:spTree>
    <p:extLst>
      <p:ext uri="{BB962C8B-B14F-4D97-AF65-F5344CB8AC3E}">
        <p14:creationId xmlns:p14="http://schemas.microsoft.com/office/powerpoint/2010/main" val="2302694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3DC0A-8AF5-4F3F-AB7C-6AE73AF5ED86}" type="datetime1">
              <a:rPr lang="en-US" smtClean="0"/>
              <a:t>6/8/2021</a:t>
            </a:fld>
            <a:endParaRPr lang="en-US"/>
          </a:p>
        </p:txBody>
      </p:sp>
      <p:sp>
        <p:nvSpPr>
          <p:cNvPr id="5" name="Footer Placeholder 4"/>
          <p:cNvSpPr>
            <a:spLocks noGrp="1"/>
          </p:cNvSpPr>
          <p:nvPr>
            <p:ph type="ftr" sz="quarter" idx="11"/>
          </p:nvPr>
        </p:nvSpPr>
        <p:spPr/>
        <p:txBody>
          <a:bodyPr/>
          <a:lstStyle/>
          <a:p>
            <a:r>
              <a:rPr lang="si-LK" smtClean="0"/>
              <a:t>සන්ධ්‍යා සමන්මලී.මිනු.නා.බා.ම.වි.</a:t>
            </a:r>
            <a:endParaRPr lang="en-US"/>
          </a:p>
        </p:txBody>
      </p:sp>
      <p:sp>
        <p:nvSpPr>
          <p:cNvPr id="6" name="Slide Number Placeholder 5"/>
          <p:cNvSpPr>
            <a:spLocks noGrp="1"/>
          </p:cNvSpPr>
          <p:nvPr>
            <p:ph type="sldNum" sz="quarter" idx="12"/>
          </p:nvPr>
        </p:nvSpPr>
        <p:spPr/>
        <p:txBody>
          <a:bodyPr/>
          <a:lstStyle/>
          <a:p>
            <a:fld id="{CE1B573A-0A04-4E5F-91F0-0DDDBA523215}" type="slidenum">
              <a:rPr lang="en-US" smtClean="0"/>
              <a:t>‹#›</a:t>
            </a:fld>
            <a:endParaRPr lang="en-US"/>
          </a:p>
        </p:txBody>
      </p:sp>
    </p:spTree>
    <p:extLst>
      <p:ext uri="{BB962C8B-B14F-4D97-AF65-F5344CB8AC3E}">
        <p14:creationId xmlns:p14="http://schemas.microsoft.com/office/powerpoint/2010/main" val="1216373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EB44D0-16C1-40AE-A7FE-576CC4D55FE1}" type="datetime1">
              <a:rPr lang="en-US" smtClean="0"/>
              <a:t>6/8/2021</a:t>
            </a:fld>
            <a:endParaRPr lang="en-US"/>
          </a:p>
        </p:txBody>
      </p:sp>
      <p:sp>
        <p:nvSpPr>
          <p:cNvPr id="5" name="Footer Placeholder 4"/>
          <p:cNvSpPr>
            <a:spLocks noGrp="1"/>
          </p:cNvSpPr>
          <p:nvPr>
            <p:ph type="ftr" sz="quarter" idx="11"/>
          </p:nvPr>
        </p:nvSpPr>
        <p:spPr/>
        <p:txBody>
          <a:bodyPr/>
          <a:lstStyle/>
          <a:p>
            <a:r>
              <a:rPr lang="si-LK" smtClean="0"/>
              <a:t>සන්ධ්‍යා සමන්මලී.මිනු.නා.බා.ම.වි.</a:t>
            </a:r>
            <a:endParaRPr lang="en-US"/>
          </a:p>
        </p:txBody>
      </p:sp>
      <p:sp>
        <p:nvSpPr>
          <p:cNvPr id="6" name="Slide Number Placeholder 5"/>
          <p:cNvSpPr>
            <a:spLocks noGrp="1"/>
          </p:cNvSpPr>
          <p:nvPr>
            <p:ph type="sldNum" sz="quarter" idx="12"/>
          </p:nvPr>
        </p:nvSpPr>
        <p:spPr/>
        <p:txBody>
          <a:bodyPr/>
          <a:lstStyle/>
          <a:p>
            <a:fld id="{CE1B573A-0A04-4E5F-91F0-0DDDBA523215}" type="slidenum">
              <a:rPr lang="en-US" smtClean="0"/>
              <a:t>‹#›</a:t>
            </a:fld>
            <a:endParaRPr lang="en-US"/>
          </a:p>
        </p:txBody>
      </p:sp>
    </p:spTree>
    <p:extLst>
      <p:ext uri="{BB962C8B-B14F-4D97-AF65-F5344CB8AC3E}">
        <p14:creationId xmlns:p14="http://schemas.microsoft.com/office/powerpoint/2010/main" val="64097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426DC3-8FE0-47DB-8750-8D5411C59F47}" type="datetime1">
              <a:rPr lang="en-US" smtClean="0"/>
              <a:t>6/8/2021</a:t>
            </a:fld>
            <a:endParaRPr lang="en-US"/>
          </a:p>
        </p:txBody>
      </p:sp>
      <p:sp>
        <p:nvSpPr>
          <p:cNvPr id="6" name="Footer Placeholder 5"/>
          <p:cNvSpPr>
            <a:spLocks noGrp="1"/>
          </p:cNvSpPr>
          <p:nvPr>
            <p:ph type="ftr" sz="quarter" idx="11"/>
          </p:nvPr>
        </p:nvSpPr>
        <p:spPr/>
        <p:txBody>
          <a:bodyPr/>
          <a:lstStyle/>
          <a:p>
            <a:r>
              <a:rPr lang="si-LK" smtClean="0"/>
              <a:t>සන්ධ්‍යා සමන්මලී.මිනු.නා.බා.ම.වි.</a:t>
            </a:r>
            <a:endParaRPr lang="en-US"/>
          </a:p>
        </p:txBody>
      </p:sp>
      <p:sp>
        <p:nvSpPr>
          <p:cNvPr id="7" name="Slide Number Placeholder 6"/>
          <p:cNvSpPr>
            <a:spLocks noGrp="1"/>
          </p:cNvSpPr>
          <p:nvPr>
            <p:ph type="sldNum" sz="quarter" idx="12"/>
          </p:nvPr>
        </p:nvSpPr>
        <p:spPr/>
        <p:txBody>
          <a:bodyPr/>
          <a:lstStyle/>
          <a:p>
            <a:fld id="{CE1B573A-0A04-4E5F-91F0-0DDDBA523215}" type="slidenum">
              <a:rPr lang="en-US" smtClean="0"/>
              <a:t>‹#›</a:t>
            </a:fld>
            <a:endParaRPr lang="en-US"/>
          </a:p>
        </p:txBody>
      </p:sp>
    </p:spTree>
    <p:extLst>
      <p:ext uri="{BB962C8B-B14F-4D97-AF65-F5344CB8AC3E}">
        <p14:creationId xmlns:p14="http://schemas.microsoft.com/office/powerpoint/2010/main" val="532224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21AAF1-FDFC-43D1-86B2-498F8D2CA3EF}" type="datetime1">
              <a:rPr lang="en-US" smtClean="0"/>
              <a:t>6/8/2021</a:t>
            </a:fld>
            <a:endParaRPr lang="en-US"/>
          </a:p>
        </p:txBody>
      </p:sp>
      <p:sp>
        <p:nvSpPr>
          <p:cNvPr id="8" name="Footer Placeholder 7"/>
          <p:cNvSpPr>
            <a:spLocks noGrp="1"/>
          </p:cNvSpPr>
          <p:nvPr>
            <p:ph type="ftr" sz="quarter" idx="11"/>
          </p:nvPr>
        </p:nvSpPr>
        <p:spPr/>
        <p:txBody>
          <a:bodyPr/>
          <a:lstStyle/>
          <a:p>
            <a:r>
              <a:rPr lang="si-LK" smtClean="0"/>
              <a:t>සන්ධ්‍යා සමන්මලී.මිනු.නා.බා.ම.වි.</a:t>
            </a:r>
            <a:endParaRPr lang="en-US"/>
          </a:p>
        </p:txBody>
      </p:sp>
      <p:sp>
        <p:nvSpPr>
          <p:cNvPr id="9" name="Slide Number Placeholder 8"/>
          <p:cNvSpPr>
            <a:spLocks noGrp="1"/>
          </p:cNvSpPr>
          <p:nvPr>
            <p:ph type="sldNum" sz="quarter" idx="12"/>
          </p:nvPr>
        </p:nvSpPr>
        <p:spPr/>
        <p:txBody>
          <a:bodyPr/>
          <a:lstStyle/>
          <a:p>
            <a:fld id="{CE1B573A-0A04-4E5F-91F0-0DDDBA523215}" type="slidenum">
              <a:rPr lang="en-US" smtClean="0"/>
              <a:t>‹#›</a:t>
            </a:fld>
            <a:endParaRPr lang="en-US"/>
          </a:p>
        </p:txBody>
      </p:sp>
    </p:spTree>
    <p:extLst>
      <p:ext uri="{BB962C8B-B14F-4D97-AF65-F5344CB8AC3E}">
        <p14:creationId xmlns:p14="http://schemas.microsoft.com/office/powerpoint/2010/main" val="3365008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F98A25F-A442-4C32-9C74-F528B8B328CF}" type="datetime1">
              <a:rPr lang="en-US" smtClean="0"/>
              <a:t>6/8/2021</a:t>
            </a:fld>
            <a:endParaRPr lang="en-US"/>
          </a:p>
        </p:txBody>
      </p:sp>
      <p:sp>
        <p:nvSpPr>
          <p:cNvPr id="4" name="Footer Placeholder 3"/>
          <p:cNvSpPr>
            <a:spLocks noGrp="1"/>
          </p:cNvSpPr>
          <p:nvPr>
            <p:ph type="ftr" sz="quarter" idx="11"/>
          </p:nvPr>
        </p:nvSpPr>
        <p:spPr/>
        <p:txBody>
          <a:bodyPr/>
          <a:lstStyle/>
          <a:p>
            <a:r>
              <a:rPr lang="si-LK" smtClean="0"/>
              <a:t>සන්ධ්‍යා සමන්මලී.මිනු.නා.බා.ම.වි.</a:t>
            </a:r>
            <a:endParaRPr lang="en-US"/>
          </a:p>
        </p:txBody>
      </p:sp>
      <p:sp>
        <p:nvSpPr>
          <p:cNvPr id="5" name="Slide Number Placeholder 4"/>
          <p:cNvSpPr>
            <a:spLocks noGrp="1"/>
          </p:cNvSpPr>
          <p:nvPr>
            <p:ph type="sldNum" sz="quarter" idx="12"/>
          </p:nvPr>
        </p:nvSpPr>
        <p:spPr/>
        <p:txBody>
          <a:bodyPr/>
          <a:lstStyle/>
          <a:p>
            <a:fld id="{CE1B573A-0A04-4E5F-91F0-0DDDBA523215}" type="slidenum">
              <a:rPr lang="en-US" smtClean="0"/>
              <a:t>‹#›</a:t>
            </a:fld>
            <a:endParaRPr lang="en-US"/>
          </a:p>
        </p:txBody>
      </p:sp>
    </p:spTree>
    <p:extLst>
      <p:ext uri="{BB962C8B-B14F-4D97-AF65-F5344CB8AC3E}">
        <p14:creationId xmlns:p14="http://schemas.microsoft.com/office/powerpoint/2010/main" val="3528579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9C6961-5260-4286-9702-4F226646C288}" type="datetime1">
              <a:rPr lang="en-US" smtClean="0"/>
              <a:t>6/8/2021</a:t>
            </a:fld>
            <a:endParaRPr lang="en-US"/>
          </a:p>
        </p:txBody>
      </p:sp>
      <p:sp>
        <p:nvSpPr>
          <p:cNvPr id="3" name="Footer Placeholder 2"/>
          <p:cNvSpPr>
            <a:spLocks noGrp="1"/>
          </p:cNvSpPr>
          <p:nvPr>
            <p:ph type="ftr" sz="quarter" idx="11"/>
          </p:nvPr>
        </p:nvSpPr>
        <p:spPr/>
        <p:txBody>
          <a:bodyPr/>
          <a:lstStyle/>
          <a:p>
            <a:r>
              <a:rPr lang="si-LK" smtClean="0"/>
              <a:t>සන්ධ්‍යා සමන්මලී.මිනු.නා.බා.ම.වි.</a:t>
            </a:r>
            <a:endParaRPr lang="en-US"/>
          </a:p>
        </p:txBody>
      </p:sp>
      <p:sp>
        <p:nvSpPr>
          <p:cNvPr id="4" name="Slide Number Placeholder 3"/>
          <p:cNvSpPr>
            <a:spLocks noGrp="1"/>
          </p:cNvSpPr>
          <p:nvPr>
            <p:ph type="sldNum" sz="quarter" idx="12"/>
          </p:nvPr>
        </p:nvSpPr>
        <p:spPr/>
        <p:txBody>
          <a:bodyPr/>
          <a:lstStyle/>
          <a:p>
            <a:fld id="{CE1B573A-0A04-4E5F-91F0-0DDDBA523215}" type="slidenum">
              <a:rPr lang="en-US" smtClean="0"/>
              <a:t>‹#›</a:t>
            </a:fld>
            <a:endParaRPr lang="en-US"/>
          </a:p>
        </p:txBody>
      </p:sp>
    </p:spTree>
    <p:extLst>
      <p:ext uri="{BB962C8B-B14F-4D97-AF65-F5344CB8AC3E}">
        <p14:creationId xmlns:p14="http://schemas.microsoft.com/office/powerpoint/2010/main" val="815398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614A4B-ED53-4A6D-863F-379FE77F4C1C}" type="datetime1">
              <a:rPr lang="en-US" smtClean="0"/>
              <a:t>6/8/2021</a:t>
            </a:fld>
            <a:endParaRPr lang="en-US"/>
          </a:p>
        </p:txBody>
      </p:sp>
      <p:sp>
        <p:nvSpPr>
          <p:cNvPr id="6" name="Footer Placeholder 5"/>
          <p:cNvSpPr>
            <a:spLocks noGrp="1"/>
          </p:cNvSpPr>
          <p:nvPr>
            <p:ph type="ftr" sz="quarter" idx="11"/>
          </p:nvPr>
        </p:nvSpPr>
        <p:spPr/>
        <p:txBody>
          <a:bodyPr/>
          <a:lstStyle/>
          <a:p>
            <a:r>
              <a:rPr lang="si-LK" smtClean="0"/>
              <a:t>සන්ධ්‍යා සමන්මලී.මිනු.නා.බා.ම.වි.</a:t>
            </a:r>
            <a:endParaRPr lang="en-US"/>
          </a:p>
        </p:txBody>
      </p:sp>
      <p:sp>
        <p:nvSpPr>
          <p:cNvPr id="7" name="Slide Number Placeholder 6"/>
          <p:cNvSpPr>
            <a:spLocks noGrp="1"/>
          </p:cNvSpPr>
          <p:nvPr>
            <p:ph type="sldNum" sz="quarter" idx="12"/>
          </p:nvPr>
        </p:nvSpPr>
        <p:spPr/>
        <p:txBody>
          <a:bodyPr/>
          <a:lstStyle/>
          <a:p>
            <a:fld id="{CE1B573A-0A04-4E5F-91F0-0DDDBA523215}" type="slidenum">
              <a:rPr lang="en-US" smtClean="0"/>
              <a:t>‹#›</a:t>
            </a:fld>
            <a:endParaRPr lang="en-US"/>
          </a:p>
        </p:txBody>
      </p:sp>
    </p:spTree>
    <p:extLst>
      <p:ext uri="{BB962C8B-B14F-4D97-AF65-F5344CB8AC3E}">
        <p14:creationId xmlns:p14="http://schemas.microsoft.com/office/powerpoint/2010/main" val="3345653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9367E3-520B-4EFD-84A3-977860130879}" type="datetime1">
              <a:rPr lang="en-US" smtClean="0"/>
              <a:t>6/8/2021</a:t>
            </a:fld>
            <a:endParaRPr lang="en-US"/>
          </a:p>
        </p:txBody>
      </p:sp>
      <p:sp>
        <p:nvSpPr>
          <p:cNvPr id="6" name="Footer Placeholder 5"/>
          <p:cNvSpPr>
            <a:spLocks noGrp="1"/>
          </p:cNvSpPr>
          <p:nvPr>
            <p:ph type="ftr" sz="quarter" idx="11"/>
          </p:nvPr>
        </p:nvSpPr>
        <p:spPr/>
        <p:txBody>
          <a:bodyPr/>
          <a:lstStyle/>
          <a:p>
            <a:r>
              <a:rPr lang="si-LK" smtClean="0"/>
              <a:t>සන්ධ්‍යා සමන්මලී.මිනු.නා.බා.ම.වි.</a:t>
            </a:r>
            <a:endParaRPr lang="en-US"/>
          </a:p>
        </p:txBody>
      </p:sp>
      <p:sp>
        <p:nvSpPr>
          <p:cNvPr id="7" name="Slide Number Placeholder 6"/>
          <p:cNvSpPr>
            <a:spLocks noGrp="1"/>
          </p:cNvSpPr>
          <p:nvPr>
            <p:ph type="sldNum" sz="quarter" idx="12"/>
          </p:nvPr>
        </p:nvSpPr>
        <p:spPr/>
        <p:txBody>
          <a:bodyPr/>
          <a:lstStyle/>
          <a:p>
            <a:fld id="{CE1B573A-0A04-4E5F-91F0-0DDDBA523215}" type="slidenum">
              <a:rPr lang="en-US" smtClean="0"/>
              <a:t>‹#›</a:t>
            </a:fld>
            <a:endParaRPr lang="en-US"/>
          </a:p>
        </p:txBody>
      </p:sp>
    </p:spTree>
    <p:extLst>
      <p:ext uri="{BB962C8B-B14F-4D97-AF65-F5344CB8AC3E}">
        <p14:creationId xmlns:p14="http://schemas.microsoft.com/office/powerpoint/2010/main" val="1967780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F85D2E-3829-415D-9F62-3BF9EE6A20FB}" type="datetime1">
              <a:rPr lang="en-US" smtClean="0"/>
              <a:t>6/8/2021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si-LK" smtClean="0"/>
              <a:t>සන්ධ්‍යා සමන්මලී.මිනු.නා.බා.ම.වි.</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B573A-0A04-4E5F-91F0-0DDDBA523215}" type="slidenum">
              <a:rPr lang="en-US" smtClean="0"/>
              <a:t>‹#›</a:t>
            </a:fld>
            <a:endParaRPr lang="en-US"/>
          </a:p>
        </p:txBody>
      </p:sp>
    </p:spTree>
    <p:extLst>
      <p:ext uri="{BB962C8B-B14F-4D97-AF65-F5344CB8AC3E}">
        <p14:creationId xmlns:p14="http://schemas.microsoft.com/office/powerpoint/2010/main" val="3057674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683969420"/>
              </p:ext>
            </p:extLst>
          </p:nvPr>
        </p:nvGraphicFramePr>
        <p:xfrm>
          <a:off x="76200" y="228599"/>
          <a:ext cx="8991600" cy="2559814"/>
        </p:xfrm>
        <a:graphic>
          <a:graphicData uri="http://schemas.openxmlformats.org/drawingml/2006/table">
            <a:tbl>
              <a:tblPr firstRow="1" firstCol="1" lastCol="1" bandCol="1">
                <a:tableStyleId>{5940675A-B579-460E-94D1-54222C63F5DA}</a:tableStyleId>
              </a:tblPr>
              <a:tblGrid>
                <a:gridCol w="1278699"/>
                <a:gridCol w="3599354"/>
                <a:gridCol w="4113547"/>
              </a:tblGrid>
              <a:tr h="1685547">
                <a:tc gridSpan="3">
                  <a:txBody>
                    <a:bodyPr/>
                    <a:lstStyle/>
                    <a:p>
                      <a:r>
                        <a:rPr lang="si-LK" sz="2400" b="1" dirty="0" smtClean="0"/>
                        <a:t>සුවෙන්</a:t>
                      </a:r>
                      <a:r>
                        <a:rPr lang="si-LK" sz="2400" b="1" baseline="0" dirty="0" smtClean="0"/>
                        <a:t> පෙරට</a:t>
                      </a:r>
                    </a:p>
                    <a:p>
                      <a:r>
                        <a:rPr lang="en-US" sz="2400" b="1" baseline="0" dirty="0" smtClean="0"/>
                        <a:t>e</a:t>
                      </a:r>
                      <a:r>
                        <a:rPr lang="si-LK" sz="2400" b="1" baseline="0" dirty="0" smtClean="0"/>
                        <a:t> ඉගෙනුම් පියස</a:t>
                      </a:r>
                    </a:p>
                    <a:p>
                      <a:r>
                        <a:rPr lang="si-LK" sz="2400" b="1" baseline="0" dirty="0" smtClean="0"/>
                        <a:t>මිනුවන්ගොඩ අධ්‍යාපන </a:t>
                      </a:r>
                      <a:r>
                        <a:rPr lang="si-LK" sz="2400" baseline="0" dirty="0" smtClean="0"/>
                        <a:t>කලාපය</a:t>
                      </a:r>
                      <a:endParaRPr lang="en-US" sz="2400" b="1" dirty="0">
                        <a:solidFill>
                          <a:schemeClr val="tx1"/>
                        </a:solidFill>
                      </a:endParaRPr>
                    </a:p>
                  </a:txBody>
                  <a:tcPr/>
                </a:tc>
                <a:tc hMerge="1">
                  <a:txBody>
                    <a:bodyPr/>
                    <a:lstStyle/>
                    <a:p>
                      <a:endParaRPr lang="en-US"/>
                    </a:p>
                  </a:txBody>
                  <a:tcPr/>
                </a:tc>
                <a:tc hMerge="1">
                  <a:txBody>
                    <a:bodyPr/>
                    <a:lstStyle/>
                    <a:p>
                      <a:endParaRPr lang="en-US"/>
                    </a:p>
                  </a:txBody>
                  <a:tcPr/>
                </a:tc>
              </a:tr>
              <a:tr h="417067">
                <a:tc gridSpan="3">
                  <a:txBody>
                    <a:bodyPr/>
                    <a:lstStyle/>
                    <a:p>
                      <a:pPr algn="ctr"/>
                      <a:r>
                        <a:rPr lang="si-LK" sz="2400" dirty="0" smtClean="0"/>
                        <a:t>වාරය-දෙවන</a:t>
                      </a:r>
                      <a:r>
                        <a:rPr lang="si-LK" sz="2400" baseline="0" dirty="0" smtClean="0"/>
                        <a:t> වාරය</a:t>
                      </a:r>
                      <a:endParaRPr lang="en-US" sz="2400" b="1" dirty="0"/>
                    </a:p>
                  </a:txBody>
                  <a:tcPr/>
                </a:tc>
                <a:tc hMerge="1">
                  <a:txBody>
                    <a:bodyPr/>
                    <a:lstStyle/>
                    <a:p>
                      <a:endParaRPr lang="en-US"/>
                    </a:p>
                  </a:txBody>
                  <a:tcPr/>
                </a:tc>
                <a:tc hMerge="1">
                  <a:txBody>
                    <a:bodyPr/>
                    <a:lstStyle/>
                    <a:p>
                      <a:endParaRPr lang="en-US"/>
                    </a:p>
                  </a:txBody>
                  <a:tcPr/>
                </a:tc>
              </a:tr>
              <a:tr h="417067">
                <a:tc>
                  <a:txBody>
                    <a:bodyPr/>
                    <a:lstStyle/>
                    <a:p>
                      <a:r>
                        <a:rPr lang="si-LK" dirty="0" smtClean="0"/>
                        <a:t>ශ්‍රේණිය:</a:t>
                      </a:r>
                      <a:r>
                        <a:rPr lang="si-LK" baseline="0" dirty="0" smtClean="0"/>
                        <a:t> 9</a:t>
                      </a:r>
                      <a:endParaRPr lang="en-US" dirty="0"/>
                    </a:p>
                  </a:txBody>
                  <a:tcPr/>
                </a:tc>
                <a:tc>
                  <a:txBody>
                    <a:bodyPr/>
                    <a:lstStyle/>
                    <a:p>
                      <a:r>
                        <a:rPr lang="si-LK" dirty="0" smtClean="0"/>
                        <a:t>විෂය:සිංහල</a:t>
                      </a:r>
                      <a:r>
                        <a:rPr lang="si-LK" baseline="0" dirty="0" smtClean="0"/>
                        <a:t> භාෂාව හා සාහිත්‍යය.</a:t>
                      </a:r>
                      <a:endParaRPr lang="en-US" dirty="0"/>
                    </a:p>
                  </a:txBody>
                  <a:tcPr/>
                </a:tc>
                <a:tc>
                  <a:txBody>
                    <a:bodyPr/>
                    <a:lstStyle/>
                    <a:p>
                      <a:r>
                        <a:rPr lang="si-LK" dirty="0" smtClean="0"/>
                        <a:t>පාඩම:මහධන</a:t>
                      </a:r>
                      <a:r>
                        <a:rPr lang="si-LK" baseline="0" dirty="0" smtClean="0"/>
                        <a:t> සිටුපුත්හුගේ වස්තුව</a:t>
                      </a:r>
                      <a:endParaRPr lang="en-US" dirty="0"/>
                    </a:p>
                  </a:txBody>
                  <a:tcPr/>
                </a:tc>
              </a:tr>
            </a:tbl>
          </a:graphicData>
        </a:graphic>
      </p:graphicFrame>
      <p:sp>
        <p:nvSpPr>
          <p:cNvPr id="3" name="Footer Placeholder 2"/>
          <p:cNvSpPr>
            <a:spLocks noGrp="1"/>
          </p:cNvSpPr>
          <p:nvPr>
            <p:ph type="ftr" sz="quarter" idx="11"/>
          </p:nvPr>
        </p:nvSpPr>
        <p:spPr>
          <a:xfrm>
            <a:off x="6927" y="3581400"/>
            <a:ext cx="8382000" cy="1600200"/>
          </a:xfrm>
        </p:spPr>
        <p:txBody>
          <a:bodyPr/>
          <a:lstStyle/>
          <a:p>
            <a:pPr algn="l"/>
            <a:r>
              <a:rPr lang="si-LK" sz="2000" b="1" dirty="0" smtClean="0">
                <a:solidFill>
                  <a:srgbClr val="FF0000"/>
                </a:solidFill>
              </a:rPr>
              <a:t>සැකසුම</a:t>
            </a:r>
          </a:p>
          <a:p>
            <a:pPr algn="l"/>
            <a:r>
              <a:rPr lang="si-LK" sz="2000" b="1" dirty="0" smtClean="0">
                <a:solidFill>
                  <a:srgbClr val="FF0000"/>
                </a:solidFill>
              </a:rPr>
              <a:t>එච්.කේ.සන</a:t>
            </a:r>
            <a:r>
              <a:rPr lang="si-LK" sz="2000" b="1" dirty="0" smtClean="0">
                <a:solidFill>
                  <a:srgbClr val="FF0000"/>
                </a:solidFill>
              </a:rPr>
              <a:t>්ධ්‍යා සමන්මල</a:t>
            </a:r>
            <a:r>
              <a:rPr lang="si-LK" sz="2000" b="1" dirty="0" smtClean="0">
                <a:solidFill>
                  <a:srgbClr val="FF0000"/>
                </a:solidFill>
              </a:rPr>
              <a:t>ී. </a:t>
            </a:r>
          </a:p>
          <a:p>
            <a:pPr algn="l"/>
            <a:r>
              <a:rPr lang="si-LK" sz="2000" b="1" dirty="0" smtClean="0">
                <a:solidFill>
                  <a:srgbClr val="FF0000"/>
                </a:solidFill>
              </a:rPr>
              <a:t>ම</a:t>
            </a:r>
            <a:r>
              <a:rPr lang="si-LK" sz="2000" b="1" dirty="0" smtClean="0">
                <a:solidFill>
                  <a:srgbClr val="FF0000"/>
                </a:solidFill>
              </a:rPr>
              <a:t>ින</a:t>
            </a:r>
            <a:r>
              <a:rPr lang="si-LK" sz="2000" b="1" dirty="0" smtClean="0">
                <a:solidFill>
                  <a:srgbClr val="FF0000"/>
                </a:solidFill>
              </a:rPr>
              <a:t>ු/නාලන්දා බා.ම.වි.</a:t>
            </a:r>
          </a:p>
          <a:p>
            <a:pPr algn="l"/>
            <a:endParaRPr lang="en-US" sz="2000" b="1" dirty="0">
              <a:solidFill>
                <a:srgbClr val="FF0000"/>
              </a:solidFill>
            </a:endParaRPr>
          </a:p>
        </p:txBody>
      </p:sp>
      <p:pic>
        <p:nvPicPr>
          <p:cNvPr id="4" name="image1.png"/>
          <p:cNvPicPr/>
          <p:nvPr/>
        </p:nvPicPr>
        <p:blipFill>
          <a:blip r:embed="rId4"/>
          <a:srcRect/>
          <a:stretch>
            <a:fillRect/>
          </a:stretch>
        </p:blipFill>
        <p:spPr>
          <a:xfrm>
            <a:off x="5931217" y="381000"/>
            <a:ext cx="2718435" cy="599440"/>
          </a:xfrm>
          <a:prstGeom prst="rect">
            <a:avLst/>
          </a:prstGeom>
          <a:ln/>
        </p:spPr>
      </p:pic>
    </p:spTree>
    <p:extLst>
      <p:ext uri="{BB962C8B-B14F-4D97-AF65-F5344CB8AC3E}">
        <p14:creationId xmlns:p14="http://schemas.microsoft.com/office/powerpoint/2010/main" val="3200970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1295400" y="1143000"/>
            <a:ext cx="5334000" cy="369332"/>
          </a:xfrm>
          <a:prstGeom prst="rect">
            <a:avLst/>
          </a:prstGeom>
          <a:noFill/>
        </p:spPr>
        <p:txBody>
          <a:bodyPr wrap="square" rtlCol="0">
            <a:spAutoFit/>
          </a:bodyPr>
          <a:lstStyle/>
          <a:p>
            <a:endParaRPr lang="en-US" dirty="0"/>
          </a:p>
        </p:txBody>
      </p:sp>
      <p:sp>
        <p:nvSpPr>
          <p:cNvPr id="4" name="TextBox 3"/>
          <p:cNvSpPr txBox="1"/>
          <p:nvPr/>
        </p:nvSpPr>
        <p:spPr>
          <a:xfrm flipH="1">
            <a:off x="92369" y="228600"/>
            <a:ext cx="8899230" cy="4154984"/>
          </a:xfrm>
          <a:prstGeom prst="rect">
            <a:avLst/>
          </a:prstGeom>
          <a:noFill/>
        </p:spPr>
        <p:txBody>
          <a:bodyPr wrap="square" rtlCol="0">
            <a:spAutoFit/>
          </a:bodyPr>
          <a:lstStyle/>
          <a:p>
            <a:pPr marL="342900" indent="-342900">
              <a:buFont typeface="Wingdings" pitchFamily="2" charset="2"/>
              <a:buChar char="Ø"/>
            </a:pPr>
            <a:r>
              <a:rPr lang="si-LK" sz="2400" b="1" dirty="0" smtClean="0">
                <a:solidFill>
                  <a:schemeClr val="accent2">
                    <a:lumMod val="50000"/>
                  </a:schemeClr>
                </a:solidFill>
              </a:rPr>
              <a:t> යම් කෙනෙක් ගිහි ජීවිතය ගත කරමින් සම්පත්වලින් ප්‍රයෝජන විඳීමට හැකියාව තිබියදී සම්පත් ලබා ගැනීමට නිවැරැදි වූ උත්සාහය නොකරයි නම්, ලැබුණු සැප අත්හැර ශාසනයට ඇතුළත් වී මහණ වීමෙන් ලැබිය හැකිව තිබෙන දෙය හෝ ලබා නොගනී ද ඉස්සර හොඳින් කෑවෙමි;බිව්වෙමි;සැප සම්පත් තුබුණෙමියි යනාදිය සිතසිතා සිටීම-විදින ලද ඊතල අහුලාගන්නේ නැතිව සිටිනවිට ඒවා දිරා යන්නා සේය.</a:t>
            </a:r>
          </a:p>
          <a:p>
            <a:pPr marL="342900" indent="-342900">
              <a:buFont typeface="Wingdings" pitchFamily="2" charset="2"/>
              <a:buChar char="Ø"/>
            </a:pPr>
            <a:r>
              <a:rPr lang="si-LK" sz="2400" b="1" dirty="0" smtClean="0">
                <a:solidFill>
                  <a:schemeClr val="accent2">
                    <a:lumMod val="50000"/>
                  </a:schemeClr>
                </a:solidFill>
              </a:rPr>
              <a:t> වයස් කාණ්ඩ තුනේදී ම කළයුතු නියමිත දේ නොකොට වයස ගෙවා දැමුවේ නම් මරණින් ම ආත්මය මැකී යයි.</a:t>
            </a:r>
          </a:p>
          <a:p>
            <a:pPr marL="342900" indent="-342900">
              <a:buFont typeface="Wingdings" pitchFamily="2" charset="2"/>
              <a:buChar char="Ø"/>
            </a:pPr>
            <a:r>
              <a:rPr lang="si-LK" sz="2400" b="1" dirty="0" smtClean="0">
                <a:solidFill>
                  <a:schemeClr val="accent2">
                    <a:lumMod val="50000"/>
                  </a:schemeClr>
                </a:solidFill>
              </a:rPr>
              <a:t> එවැන්නන් හට ලැබුණූ ආත්මය නිෂ්ප්‍රයෝජන වේ.</a:t>
            </a:r>
          </a:p>
          <a:p>
            <a:pPr marL="342900" indent="-342900">
              <a:buFont typeface="Wingdings" pitchFamily="2" charset="2"/>
              <a:buChar char="Ø"/>
            </a:pPr>
            <a:r>
              <a:rPr lang="si-LK" sz="2400" b="1" dirty="0" smtClean="0">
                <a:solidFill>
                  <a:schemeClr val="accent2">
                    <a:lumMod val="50000"/>
                  </a:schemeClr>
                </a:solidFill>
              </a:rPr>
              <a:t> බුදුන් වහන්සේගේ දේශනාව අවසානයේදී බොහෝ දෙනෙක් සෝවාන්,සකෘදාගාමී,අනාගාමී, රහත් ඵලයන් ට පත් වූහ.</a:t>
            </a:r>
            <a:endParaRPr lang="en-US" sz="2400" b="1" dirty="0">
              <a:solidFill>
                <a:schemeClr val="accent2">
                  <a:lumMod val="50000"/>
                </a:schemeClr>
              </a:solidFill>
            </a:endParaRPr>
          </a:p>
        </p:txBody>
      </p:sp>
      <p:sp>
        <p:nvSpPr>
          <p:cNvPr id="5" name="TextBox 4"/>
          <p:cNvSpPr txBox="1"/>
          <p:nvPr/>
        </p:nvSpPr>
        <p:spPr>
          <a:xfrm>
            <a:off x="0" y="4471937"/>
            <a:ext cx="8943108" cy="1938992"/>
          </a:xfrm>
          <a:prstGeom prst="rect">
            <a:avLst/>
          </a:prstGeom>
          <a:solidFill>
            <a:srgbClr val="FFC000"/>
          </a:solidFill>
          <a:ln w="31750" cap="rnd" cmpd="tri">
            <a:solidFill>
              <a:schemeClr val="tx1"/>
            </a:solidFill>
          </a:ln>
          <a:effectLst>
            <a:outerShdw blurRad="50800" dist="38100" algn="l" rotWithShape="0">
              <a:srgbClr val="FFC000">
                <a:alpha val="40000"/>
              </a:srgbClr>
            </a:outerShdw>
          </a:effectLst>
        </p:spPr>
        <p:txBody>
          <a:bodyPr wrap="square" rtlCol="0">
            <a:spAutoFit/>
          </a:bodyPr>
          <a:lstStyle/>
          <a:p>
            <a:pPr marL="285750" indent="-285750">
              <a:buFont typeface="Wingdings" pitchFamily="2" charset="2"/>
              <a:buChar char="v"/>
            </a:pPr>
            <a:r>
              <a:rPr lang="si-LK" sz="2400" b="1" dirty="0" smtClean="0">
                <a:solidFill>
                  <a:srgbClr val="FF0000"/>
                </a:solidFill>
              </a:rPr>
              <a:t>නුවණැත්තන් විසින් පළමු වයසේ දී වැරදි ලෙස ජීවත් වුවත් මධ්‍යම වයසේ දී හෝ මධ්‍යම වයසත් වැරදුණේ නම් ජීවිතයේ අවසාන වයසේදී හෝ තමාට  යහපතක් වන කටයුත්තක නිරත විය යුතුය.</a:t>
            </a:r>
          </a:p>
          <a:p>
            <a:pPr marL="285750" indent="-285750">
              <a:buFont typeface="Wingdings" pitchFamily="2" charset="2"/>
              <a:buChar char="v"/>
            </a:pPr>
            <a:r>
              <a:rPr lang="si-LK" sz="2400" b="1" dirty="0" smtClean="0">
                <a:solidFill>
                  <a:srgbClr val="FF0000"/>
                </a:solidFill>
              </a:rPr>
              <a:t>ගිහි ජීවිත්‍ය ගත කරමින් යහපතක් ළඟා කරගත නොහැකි නම් ශාසනයේදී හෝ ලැබිය හැකි ගුණයන් /ඵලයන් ලබා ගැනීමට උත්සහ කළ යුතුය.</a:t>
            </a:r>
            <a:endParaRPr lang="en-US" sz="2400" b="1" dirty="0">
              <a:solidFill>
                <a:srgbClr val="FF0000"/>
              </a:solidFill>
            </a:endParaRPr>
          </a:p>
        </p:txBody>
      </p:sp>
      <p:sp>
        <p:nvSpPr>
          <p:cNvPr id="3" name="Footer Placeholder 2"/>
          <p:cNvSpPr>
            <a:spLocks noGrp="1"/>
          </p:cNvSpPr>
          <p:nvPr>
            <p:ph type="ftr" sz="quarter" idx="11"/>
          </p:nvPr>
        </p:nvSpPr>
        <p:spPr>
          <a:xfrm>
            <a:off x="5410200" y="6449288"/>
            <a:ext cx="3581399" cy="365125"/>
          </a:xfrm>
        </p:spPr>
        <p:txBody>
          <a:bodyPr/>
          <a:lstStyle/>
          <a:p>
            <a:r>
              <a:rPr lang="si-LK" sz="1600" b="1" dirty="0" smtClean="0">
                <a:solidFill>
                  <a:srgbClr val="FF0000"/>
                </a:solidFill>
              </a:rPr>
              <a:t>සන්ධ්‍යා සමන්මලී.මිනු.නා.බා.ම.වි.</a:t>
            </a:r>
            <a:endParaRPr lang="en-US" sz="1600" b="1" dirty="0">
              <a:solidFill>
                <a:srgbClr val="FF0000"/>
              </a:solidFill>
            </a:endParaRPr>
          </a:p>
        </p:txBody>
      </p:sp>
    </p:spTree>
    <p:extLst>
      <p:ext uri="{BB962C8B-B14F-4D97-AF65-F5344CB8AC3E}">
        <p14:creationId xmlns:p14="http://schemas.microsoft.com/office/powerpoint/2010/main" val="2167558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774825"/>
          </a:xfrm>
          <a:solidFill>
            <a:schemeClr val="accent2">
              <a:lumMod val="40000"/>
              <a:lumOff val="60000"/>
            </a:schemeClr>
          </a:solidFill>
        </p:spPr>
        <p:txBody>
          <a:bodyPr/>
          <a:lstStyle/>
          <a:p>
            <a:r>
              <a:rPr lang="si-LK" b="1" dirty="0" smtClean="0">
                <a:solidFill>
                  <a:srgbClr val="002060"/>
                </a:solidFill>
              </a:rPr>
              <a:t>8 පාඩම</a:t>
            </a:r>
            <a:br>
              <a:rPr lang="si-LK" b="1" dirty="0" smtClean="0">
                <a:solidFill>
                  <a:srgbClr val="002060"/>
                </a:solidFill>
              </a:rPr>
            </a:br>
            <a:r>
              <a:rPr lang="si-LK" b="1" dirty="0" smtClean="0">
                <a:solidFill>
                  <a:srgbClr val="002060"/>
                </a:solidFill>
              </a:rPr>
              <a:t>මහධන සිටුපුත්හුගේ වස්තුව</a:t>
            </a:r>
            <a:endParaRPr lang="en-US" b="1" dirty="0">
              <a:solidFill>
                <a:srgbClr val="00206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52600"/>
            <a:ext cx="9144000" cy="5105400"/>
          </a:xfrm>
          <a:prstGeom prst="rect">
            <a:avLst/>
          </a:prstGeom>
        </p:spPr>
      </p:pic>
      <p:sp>
        <p:nvSpPr>
          <p:cNvPr id="3" name="Footer Placeholder 2"/>
          <p:cNvSpPr>
            <a:spLocks noGrp="1"/>
          </p:cNvSpPr>
          <p:nvPr>
            <p:ph type="ftr" sz="quarter" idx="11"/>
          </p:nvPr>
        </p:nvSpPr>
        <p:spPr/>
        <p:txBody>
          <a:bodyPr/>
          <a:lstStyle/>
          <a:p>
            <a:r>
              <a:rPr lang="si-LK" smtClean="0"/>
              <a:t>සන්ධ්‍යා සමන්මලී.මිනු.නා.බා.ම.වි.</a:t>
            </a:r>
            <a:endParaRPr lang="en-US"/>
          </a:p>
        </p:txBody>
      </p:sp>
    </p:spTree>
    <p:extLst>
      <p:ext uri="{BB962C8B-B14F-4D97-AF65-F5344CB8AC3E}">
        <p14:creationId xmlns:p14="http://schemas.microsoft.com/office/powerpoint/2010/main" val="41558669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chemeClr val="accent2">
              <a:lumMod val="40000"/>
              <a:lumOff val="60000"/>
            </a:schemeClr>
          </a:solidFill>
        </p:spPr>
        <p:txBody>
          <a:bodyPr>
            <a:normAutofit fontScale="90000"/>
          </a:bodyPr>
          <a:lstStyle/>
          <a:p>
            <a:r>
              <a:rPr lang="si-LK" b="1" dirty="0" smtClean="0"/>
              <a:t>සිංහල සාහිත්‍ය පෝෂණය කළ චිරන්තන සාහිත්‍ය ග්‍රන්ථ.</a:t>
            </a:r>
            <a:endParaRPr lang="en-US" b="1" dirty="0"/>
          </a:p>
        </p:txBody>
      </p:sp>
      <p:sp>
        <p:nvSpPr>
          <p:cNvPr id="3" name="TextBox 2"/>
          <p:cNvSpPr txBox="1"/>
          <p:nvPr/>
        </p:nvSpPr>
        <p:spPr>
          <a:xfrm>
            <a:off x="152400" y="1711036"/>
            <a:ext cx="8686800" cy="4832092"/>
          </a:xfrm>
          <a:prstGeom prst="rect">
            <a:avLst/>
          </a:prstGeom>
          <a:noFill/>
        </p:spPr>
        <p:txBody>
          <a:bodyPr wrap="square" rtlCol="0">
            <a:spAutoFit/>
          </a:bodyPr>
          <a:lstStyle/>
          <a:p>
            <a:pPr marL="285750" indent="-285750">
              <a:buFont typeface="Wingdings" pitchFamily="2" charset="2"/>
              <a:buChar char="v"/>
            </a:pPr>
            <a:r>
              <a:rPr lang="si-LK" sz="2800" b="1" dirty="0" smtClean="0">
                <a:solidFill>
                  <a:srgbClr val="C00000"/>
                </a:solidFill>
              </a:rPr>
              <a:t>අමාවතුර</a:t>
            </a:r>
          </a:p>
          <a:p>
            <a:pPr marL="285750" indent="-285750">
              <a:buFont typeface="Wingdings" pitchFamily="2" charset="2"/>
              <a:buChar char="v"/>
            </a:pPr>
            <a:r>
              <a:rPr lang="si-LK" sz="2800" b="1" dirty="0" smtClean="0">
                <a:solidFill>
                  <a:srgbClr val="C00000"/>
                </a:solidFill>
              </a:rPr>
              <a:t>බුත්සරණ</a:t>
            </a:r>
          </a:p>
          <a:p>
            <a:pPr marL="285750" indent="-285750">
              <a:buFont typeface="Wingdings" pitchFamily="2" charset="2"/>
              <a:buChar char="v"/>
            </a:pPr>
            <a:r>
              <a:rPr lang="si-LK" sz="2800" b="1" dirty="0" smtClean="0">
                <a:solidFill>
                  <a:srgbClr val="C00000"/>
                </a:solidFill>
              </a:rPr>
              <a:t>පූජාවලිය</a:t>
            </a:r>
          </a:p>
          <a:p>
            <a:pPr marL="285750" indent="-285750">
              <a:buFont typeface="Wingdings" pitchFamily="2" charset="2"/>
              <a:buChar char="v"/>
            </a:pPr>
            <a:r>
              <a:rPr lang="si-LK" sz="2800" b="1" dirty="0" smtClean="0">
                <a:solidFill>
                  <a:srgbClr val="C00000"/>
                </a:solidFill>
              </a:rPr>
              <a:t>සද්ධර්මරත්නාවලිය</a:t>
            </a:r>
          </a:p>
          <a:p>
            <a:pPr marL="285750" indent="-285750">
              <a:buFont typeface="Wingdings" pitchFamily="2" charset="2"/>
              <a:buChar char="v"/>
            </a:pPr>
            <a:r>
              <a:rPr lang="si-LK" sz="2800" b="1" dirty="0" smtClean="0">
                <a:solidFill>
                  <a:srgbClr val="C00000"/>
                </a:solidFill>
              </a:rPr>
              <a:t>පන්සිය පනස්  ජාතක පොත</a:t>
            </a:r>
          </a:p>
          <a:p>
            <a:pPr marL="285750" indent="-285750">
              <a:buFont typeface="Wingdings" pitchFamily="2" charset="2"/>
              <a:buChar char="v"/>
            </a:pPr>
            <a:r>
              <a:rPr lang="si-LK" sz="2800" b="1" dirty="0" smtClean="0">
                <a:solidFill>
                  <a:srgbClr val="C00000"/>
                </a:solidFill>
              </a:rPr>
              <a:t>ධාතු වංසය</a:t>
            </a:r>
          </a:p>
          <a:p>
            <a:pPr marL="285750" indent="-285750">
              <a:buFont typeface="Wingdings" pitchFamily="2" charset="2"/>
              <a:buChar char="v"/>
            </a:pPr>
            <a:r>
              <a:rPr lang="si-LK" sz="2800" b="1" dirty="0" smtClean="0">
                <a:solidFill>
                  <a:srgbClr val="C00000"/>
                </a:solidFill>
              </a:rPr>
              <a:t>සද්ධර්මාලංකාරය</a:t>
            </a:r>
          </a:p>
          <a:p>
            <a:pPr marL="285750" indent="-285750">
              <a:buFont typeface="Wingdings" pitchFamily="2" charset="2"/>
              <a:buChar char="v"/>
            </a:pPr>
            <a:r>
              <a:rPr lang="si-LK" sz="2800" b="1" dirty="0" smtClean="0">
                <a:solidFill>
                  <a:srgbClr val="C00000"/>
                </a:solidFill>
              </a:rPr>
              <a:t>දළදා සිරිත</a:t>
            </a:r>
          </a:p>
          <a:p>
            <a:endParaRPr lang="si-LK" sz="2800" b="1" dirty="0">
              <a:solidFill>
                <a:srgbClr val="C00000"/>
              </a:solidFill>
            </a:endParaRPr>
          </a:p>
          <a:p>
            <a:pPr marL="285750" indent="-285750">
              <a:buFont typeface="Wingdings" pitchFamily="2" charset="2"/>
              <a:buChar char="v"/>
            </a:pPr>
            <a:endParaRPr lang="si-LK" sz="2800" b="1" dirty="0" smtClean="0"/>
          </a:p>
          <a:p>
            <a:pPr marL="285750" indent="-285750">
              <a:buFont typeface="Wingdings" pitchFamily="2" charset="2"/>
              <a:buChar char="v"/>
            </a:pPr>
            <a:endParaRPr lang="en-US" sz="2800" b="1" dirty="0"/>
          </a:p>
        </p:txBody>
      </p:sp>
      <p:sp>
        <p:nvSpPr>
          <p:cNvPr id="4" name="Right Brace 3"/>
          <p:cNvSpPr/>
          <p:nvPr/>
        </p:nvSpPr>
        <p:spPr>
          <a:xfrm>
            <a:off x="3962400" y="2057400"/>
            <a:ext cx="1295400" cy="3200399"/>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5" name="TextBox 4"/>
          <p:cNvSpPr txBox="1"/>
          <p:nvPr/>
        </p:nvSpPr>
        <p:spPr>
          <a:xfrm>
            <a:off x="5257800" y="3096030"/>
            <a:ext cx="3581400" cy="2062103"/>
          </a:xfrm>
          <a:prstGeom prst="rect">
            <a:avLst/>
          </a:prstGeom>
          <a:noFill/>
        </p:spPr>
        <p:txBody>
          <a:bodyPr wrap="square" rtlCol="0">
            <a:spAutoFit/>
          </a:bodyPr>
          <a:lstStyle/>
          <a:p>
            <a:r>
              <a:rPr lang="si-LK" sz="3200" b="1" dirty="0" smtClean="0">
                <a:solidFill>
                  <a:srgbClr val="C00000"/>
                </a:solidFill>
              </a:rPr>
              <a:t>දෙසවනින් අසා රසවිඳිය හැකි ලෙසින් රචනා වී ඇති ග්‍රන්ථ වේ.</a:t>
            </a:r>
            <a:endParaRPr lang="en-US" sz="3200" b="1" dirty="0">
              <a:solidFill>
                <a:srgbClr val="C00000"/>
              </a:solidFill>
            </a:endParaRPr>
          </a:p>
        </p:txBody>
      </p:sp>
      <p:sp>
        <p:nvSpPr>
          <p:cNvPr id="6" name="Footer Placeholder 5"/>
          <p:cNvSpPr>
            <a:spLocks noGrp="1"/>
          </p:cNvSpPr>
          <p:nvPr>
            <p:ph type="ftr" sz="quarter" idx="11"/>
          </p:nvPr>
        </p:nvSpPr>
        <p:spPr>
          <a:xfrm>
            <a:off x="4630882" y="6465166"/>
            <a:ext cx="4419600" cy="365125"/>
          </a:xfrm>
        </p:spPr>
        <p:txBody>
          <a:bodyPr/>
          <a:lstStyle/>
          <a:p>
            <a:r>
              <a:rPr lang="si-LK" sz="2000" b="1" dirty="0" smtClean="0">
                <a:solidFill>
                  <a:srgbClr val="FF0000"/>
                </a:solidFill>
              </a:rPr>
              <a:t>සන්ධ්‍යා සමන්මලී.මිනු.නා.බා.ම.වි.</a:t>
            </a:r>
            <a:endParaRPr lang="en-US" sz="2000" b="1" dirty="0">
              <a:solidFill>
                <a:srgbClr val="FF0000"/>
              </a:solidFill>
            </a:endParaRPr>
          </a:p>
        </p:txBody>
      </p:sp>
    </p:spTree>
    <p:extLst>
      <p:ext uri="{BB962C8B-B14F-4D97-AF65-F5344CB8AC3E}">
        <p14:creationId xmlns:p14="http://schemas.microsoft.com/office/powerpoint/2010/main" val="3891837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chemeClr val="accent2">
              <a:lumMod val="40000"/>
              <a:lumOff val="60000"/>
            </a:schemeClr>
          </a:solidFill>
        </p:spPr>
        <p:txBody>
          <a:bodyPr>
            <a:normAutofit fontScale="90000"/>
          </a:bodyPr>
          <a:lstStyle/>
          <a:p>
            <a:r>
              <a:rPr lang="si-LK" b="1" dirty="0" smtClean="0"/>
              <a:t>සද්ධර්මරත්නාවලිය </a:t>
            </a:r>
            <a:br>
              <a:rPr lang="si-LK" b="1" dirty="0" smtClean="0"/>
            </a:br>
            <a:r>
              <a:rPr lang="si-LK" sz="2700" b="1" dirty="0" smtClean="0">
                <a:solidFill>
                  <a:srgbClr val="FF0000"/>
                </a:solidFill>
              </a:rPr>
              <a:t>සද්+ධර්ම+රත්න+ආවලී( ශ්‍රී සද්ධර්මය නැමති මැණික්වලින් කළ මාලය)</a:t>
            </a:r>
            <a:endParaRPr lang="en-US" sz="2700" b="1" dirty="0">
              <a:solidFill>
                <a:srgbClr val="FF0000"/>
              </a:solidFill>
            </a:endParaRPr>
          </a:p>
        </p:txBody>
      </p:sp>
      <p:sp>
        <p:nvSpPr>
          <p:cNvPr id="3" name="TextBox 2"/>
          <p:cNvSpPr txBox="1"/>
          <p:nvPr/>
        </p:nvSpPr>
        <p:spPr>
          <a:xfrm>
            <a:off x="152400" y="1600200"/>
            <a:ext cx="8991600" cy="4678204"/>
          </a:xfrm>
          <a:prstGeom prst="rect">
            <a:avLst/>
          </a:prstGeom>
          <a:noFill/>
        </p:spPr>
        <p:txBody>
          <a:bodyPr wrap="square" rtlCol="0">
            <a:spAutoFit/>
          </a:bodyPr>
          <a:lstStyle/>
          <a:p>
            <a:pPr marL="457200" indent="-457200">
              <a:buFont typeface="Wingdings" pitchFamily="2" charset="2"/>
              <a:buChar char="Ø"/>
            </a:pPr>
            <a:r>
              <a:rPr lang="si-LK" sz="2800" b="1" dirty="0" smtClean="0">
                <a:solidFill>
                  <a:srgbClr val="002060"/>
                </a:solidFill>
              </a:rPr>
              <a:t>කතුවරයා                                    :ධර්මසේන හිමි</a:t>
            </a:r>
          </a:p>
          <a:p>
            <a:pPr marL="457200" indent="-457200">
              <a:buFont typeface="Wingdings" pitchFamily="2" charset="2"/>
              <a:buChar char="Ø"/>
            </a:pPr>
            <a:r>
              <a:rPr lang="si-LK" sz="2800" b="1" dirty="0" smtClean="0">
                <a:solidFill>
                  <a:srgbClr val="002060"/>
                </a:solidFill>
              </a:rPr>
              <a:t>රචනා වූ යුගය                             : දඹදෙණි සාහිත්‍ය යුගය</a:t>
            </a:r>
          </a:p>
          <a:p>
            <a:pPr marL="457200" indent="-457200">
              <a:buFont typeface="Wingdings" pitchFamily="2" charset="2"/>
              <a:buChar char="Ø"/>
            </a:pPr>
            <a:r>
              <a:rPr lang="si-LK" sz="2800" b="1" dirty="0" smtClean="0">
                <a:solidFill>
                  <a:srgbClr val="002060"/>
                </a:solidFill>
              </a:rPr>
              <a:t>මූලශ්‍ර වූ ග්‍රන්ථය                           :පාළි ධම්මපදට්ඨ කථාව.</a:t>
            </a:r>
          </a:p>
          <a:p>
            <a:pPr marL="457200" indent="-457200">
              <a:buFont typeface="Wingdings" pitchFamily="2" charset="2"/>
              <a:buChar char="Ø"/>
            </a:pPr>
            <a:r>
              <a:rPr lang="si-LK" sz="2800" b="1" dirty="0" smtClean="0">
                <a:solidFill>
                  <a:srgbClr val="002060"/>
                </a:solidFill>
              </a:rPr>
              <a:t>ඇතුළත් කතා වස්තු ප්‍රමාණය        :310</a:t>
            </a:r>
          </a:p>
          <a:p>
            <a:pPr marL="457200" indent="-457200">
              <a:buFont typeface="Wingdings" pitchFamily="2" charset="2"/>
              <a:buChar char="Ø"/>
            </a:pPr>
            <a:endParaRPr lang="si-LK" sz="2800" b="1" dirty="0" smtClean="0">
              <a:solidFill>
                <a:srgbClr val="002060"/>
              </a:solidFill>
            </a:endParaRPr>
          </a:p>
          <a:p>
            <a:pPr marL="457200" indent="-457200">
              <a:buFont typeface="Wingdings" pitchFamily="2" charset="2"/>
              <a:buChar char="Ø"/>
            </a:pPr>
            <a:r>
              <a:rPr lang="si-LK" sz="2800" b="1" dirty="0" smtClean="0">
                <a:solidFill>
                  <a:srgbClr val="002060"/>
                </a:solidFill>
              </a:rPr>
              <a:t>මහධන සිටුපුත් වස්තුව එහි එන රසවත්,ආදර්ශමත් කතා වස්තුවකි.</a:t>
            </a:r>
          </a:p>
          <a:p>
            <a:pPr marL="457200" indent="-457200">
              <a:buFont typeface="Wingdings" pitchFamily="2" charset="2"/>
              <a:buChar char="Ø"/>
            </a:pPr>
            <a:r>
              <a:rPr lang="si-LK" sz="2800" b="1" dirty="0" smtClean="0">
                <a:solidFill>
                  <a:srgbClr val="002060"/>
                </a:solidFill>
              </a:rPr>
              <a:t>ගැමි වහර ද ගැමි ජීවිතය ද ඇසුරෙන් සකස් කර ගත් අසා රස විඳිය හැකි ලෙස රචනා වී ඇත.</a:t>
            </a:r>
            <a:endParaRPr lang="si-LK" sz="2800" b="1" dirty="0">
              <a:solidFill>
                <a:srgbClr val="002060"/>
              </a:solidFill>
            </a:endParaRPr>
          </a:p>
          <a:p>
            <a:endParaRPr lang="si-LK" sz="2800" b="1" dirty="0" smtClean="0">
              <a:solidFill>
                <a:srgbClr val="002060"/>
              </a:solidFill>
            </a:endParaRPr>
          </a:p>
          <a:p>
            <a:endParaRPr lang="en-US" dirty="0"/>
          </a:p>
        </p:txBody>
      </p:sp>
      <p:sp>
        <p:nvSpPr>
          <p:cNvPr id="4" name="Footer Placeholder 3"/>
          <p:cNvSpPr>
            <a:spLocks noGrp="1"/>
          </p:cNvSpPr>
          <p:nvPr>
            <p:ph type="ftr" sz="quarter" idx="11"/>
          </p:nvPr>
        </p:nvSpPr>
        <p:spPr>
          <a:xfrm>
            <a:off x="5486400" y="6278404"/>
            <a:ext cx="3505200" cy="365125"/>
          </a:xfrm>
        </p:spPr>
        <p:txBody>
          <a:bodyPr/>
          <a:lstStyle/>
          <a:p>
            <a:r>
              <a:rPr lang="si-LK" sz="1600" b="1" dirty="0" smtClean="0">
                <a:solidFill>
                  <a:srgbClr val="FF0000"/>
                </a:solidFill>
              </a:rPr>
              <a:t>සන්ධ්‍යා සමන්මලී.මිනු.නා.බා.ම.වි.</a:t>
            </a:r>
            <a:endParaRPr lang="en-US" sz="1600" b="1" dirty="0">
              <a:solidFill>
                <a:srgbClr val="FF0000"/>
              </a:solidFill>
            </a:endParaRPr>
          </a:p>
        </p:txBody>
      </p:sp>
    </p:spTree>
    <p:extLst>
      <p:ext uri="{BB962C8B-B14F-4D97-AF65-F5344CB8AC3E}">
        <p14:creationId xmlns:p14="http://schemas.microsoft.com/office/powerpoint/2010/main" val="11122802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0782" y="1905000"/>
            <a:ext cx="8970818" cy="1066800"/>
          </a:xfrm>
        </p:spPr>
        <p:txBody>
          <a:bodyPr>
            <a:normAutofit/>
          </a:bodyPr>
          <a:lstStyle/>
          <a:p>
            <a:pPr marL="457200" indent="-457200">
              <a:buFont typeface="Wingdings" pitchFamily="2" charset="2"/>
              <a:buChar char="v"/>
            </a:pPr>
            <a:r>
              <a:rPr lang="si-LK" sz="2400" dirty="0" smtClean="0"/>
              <a:t>කළ යුතු යහපත් දේ නොකර නොකලයුතු දේ කරන අයට සිදුවන විපත් පෙන්වා දීමට මහධන සිටුපුත්‍රයාගේ කතාව ඉදිරිපත් කරමු.</a:t>
            </a:r>
            <a:endParaRPr lang="en-US" sz="2400" dirty="0"/>
          </a:p>
        </p:txBody>
      </p:sp>
      <p:sp>
        <p:nvSpPr>
          <p:cNvPr id="3" name="Text Placeholder 2"/>
          <p:cNvSpPr>
            <a:spLocks noGrp="1"/>
          </p:cNvSpPr>
          <p:nvPr>
            <p:ph type="body" idx="1"/>
          </p:nvPr>
        </p:nvSpPr>
        <p:spPr>
          <a:xfrm>
            <a:off x="0" y="13855"/>
            <a:ext cx="9144000" cy="1500187"/>
          </a:xfrm>
          <a:solidFill>
            <a:schemeClr val="accent2">
              <a:lumMod val="40000"/>
              <a:lumOff val="60000"/>
            </a:schemeClr>
          </a:solidFill>
        </p:spPr>
        <p:txBody>
          <a:bodyPr>
            <a:normAutofit/>
          </a:bodyPr>
          <a:lstStyle/>
          <a:p>
            <a:pPr algn="ctr"/>
            <a:r>
              <a:rPr lang="si-LK" sz="4000" b="1" dirty="0" smtClean="0">
                <a:solidFill>
                  <a:srgbClr val="C00000"/>
                </a:solidFill>
              </a:rPr>
              <a:t>මහධන සිටුපුත්හුගේ වස්තුව අරුත් විමසමින් රස විඳිමු.</a:t>
            </a:r>
            <a:endParaRPr lang="en-US" sz="4000" b="1" dirty="0">
              <a:solidFill>
                <a:srgbClr val="C00000"/>
              </a:solidFill>
            </a:endParaRPr>
          </a:p>
        </p:txBody>
      </p:sp>
      <p:sp>
        <p:nvSpPr>
          <p:cNvPr id="4" name="TextBox 3"/>
          <p:cNvSpPr txBox="1"/>
          <p:nvPr/>
        </p:nvSpPr>
        <p:spPr>
          <a:xfrm>
            <a:off x="76200" y="3048000"/>
            <a:ext cx="9067800" cy="3785652"/>
          </a:xfrm>
          <a:prstGeom prst="rect">
            <a:avLst/>
          </a:prstGeom>
          <a:noFill/>
        </p:spPr>
        <p:txBody>
          <a:bodyPr wrap="square" rtlCol="0">
            <a:spAutoFit/>
          </a:bodyPr>
          <a:lstStyle/>
          <a:p>
            <a:pPr marL="457200" indent="-457200">
              <a:buFont typeface="Wingdings" pitchFamily="2" charset="2"/>
              <a:buChar char="Ø"/>
            </a:pPr>
            <a:r>
              <a:rPr lang="si-LK" sz="2400" b="1" dirty="0" smtClean="0"/>
              <a:t>එක් සිටු පුතෙක් බරණැස් නුවර අසූ කෝටියක් වස්තුව ඇති සිටු මැඳුරක උපන්නේය.</a:t>
            </a:r>
          </a:p>
          <a:p>
            <a:pPr marL="457200" indent="-457200">
              <a:buFont typeface="Wingdings" pitchFamily="2" charset="2"/>
              <a:buChar char="Ø"/>
            </a:pPr>
            <a:r>
              <a:rPr lang="si-LK" sz="2400" b="1" dirty="0" smtClean="0"/>
              <a:t>ඔහුගේ දෙමව්පියෝ තම  පුතාට ඇති තරම් වස්තුව ඇති නිසා අනෙක් දේවල් කුමකටදැයි සිතූහ.</a:t>
            </a:r>
          </a:p>
          <a:p>
            <a:pPr marL="457200" indent="-457200">
              <a:buFont typeface="Wingdings" pitchFamily="2" charset="2"/>
              <a:buChar char="Ø"/>
            </a:pPr>
            <a:r>
              <a:rPr lang="si-LK" sz="2400" b="1" dirty="0" smtClean="0"/>
              <a:t>එබැවින් නැටුම් සංගීත ආදිය කරන කුලයක ඉපදුණා සේ ගී හා නැටුම් පමණක් ඉගැන්වූහ.</a:t>
            </a:r>
          </a:p>
          <a:p>
            <a:pPr marL="457200" indent="-457200">
              <a:buFont typeface="Wingdings" pitchFamily="2" charset="2"/>
              <a:buChar char="Ø"/>
            </a:pPr>
            <a:r>
              <a:rPr lang="si-LK" sz="2400" b="1" dirty="0" smtClean="0"/>
              <a:t>එම නුවර ම උන් අසූ කෝටියක් ධනය ඇති  කුලයක සිටු දියණියකට ද ඇගේ දෙමවුපියෝ ද එසේම සිතා ගී නැටුම් පමණක් ඉගැන්වූහ.</a:t>
            </a:r>
          </a:p>
          <a:p>
            <a:pPr marL="457200" indent="-457200">
              <a:buFont typeface="Wingdings" pitchFamily="2" charset="2"/>
              <a:buChar char="Ø"/>
            </a:pPr>
            <a:r>
              <a:rPr lang="si-LK" sz="2400" b="1" dirty="0" smtClean="0"/>
              <a:t>වැඩිවිය පත් වූ පසු ඔවුන් දෙදෙනා විවාහ කර දුන්හ.</a:t>
            </a:r>
          </a:p>
          <a:p>
            <a:pPr marL="342900" indent="-342900">
              <a:buFont typeface="Wingdings" pitchFamily="2" charset="2"/>
              <a:buChar char="Ø"/>
            </a:pPr>
            <a:endParaRPr lang="en-US" sz="2400" b="1" dirty="0"/>
          </a:p>
        </p:txBody>
      </p:sp>
      <p:sp>
        <p:nvSpPr>
          <p:cNvPr id="5" name="Footer Placeholder 4"/>
          <p:cNvSpPr>
            <a:spLocks noGrp="1"/>
          </p:cNvSpPr>
          <p:nvPr>
            <p:ph type="ftr" sz="quarter" idx="11"/>
          </p:nvPr>
        </p:nvSpPr>
        <p:spPr>
          <a:xfrm>
            <a:off x="5486400" y="6461600"/>
            <a:ext cx="3622964" cy="365125"/>
          </a:xfrm>
        </p:spPr>
        <p:txBody>
          <a:bodyPr/>
          <a:lstStyle/>
          <a:p>
            <a:r>
              <a:rPr lang="si-LK" sz="1600" b="1" dirty="0" smtClean="0">
                <a:solidFill>
                  <a:srgbClr val="FF0000"/>
                </a:solidFill>
              </a:rPr>
              <a:t>සන්ධ්‍යා සමන්මලී.මිනු.නා.බා.ම.වි.</a:t>
            </a:r>
            <a:endParaRPr lang="en-US" sz="1600" b="1" dirty="0">
              <a:solidFill>
                <a:srgbClr val="FF0000"/>
              </a:solidFill>
            </a:endParaRPr>
          </a:p>
        </p:txBody>
      </p:sp>
    </p:spTree>
    <p:extLst>
      <p:ext uri="{BB962C8B-B14F-4D97-AF65-F5344CB8AC3E}">
        <p14:creationId xmlns:p14="http://schemas.microsoft.com/office/powerpoint/2010/main" val="25104726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TextBox 2"/>
          <p:cNvSpPr txBox="1"/>
          <p:nvPr/>
        </p:nvSpPr>
        <p:spPr>
          <a:xfrm>
            <a:off x="152400" y="228600"/>
            <a:ext cx="8915400" cy="7602081"/>
          </a:xfrm>
          <a:prstGeom prst="rect">
            <a:avLst/>
          </a:prstGeom>
          <a:noFill/>
        </p:spPr>
        <p:txBody>
          <a:bodyPr wrap="square" rtlCol="0">
            <a:spAutoFit/>
          </a:bodyPr>
          <a:lstStyle/>
          <a:p>
            <a:pPr marL="457200" indent="-457200">
              <a:buFont typeface="Wingdings" pitchFamily="2" charset="2"/>
              <a:buChar char="Ø"/>
            </a:pPr>
            <a:r>
              <a:rPr lang="si-LK" sz="2400" b="1" dirty="0" smtClean="0">
                <a:solidFill>
                  <a:srgbClr val="0000CC"/>
                </a:solidFill>
              </a:rPr>
              <a:t>කල් ගත වෙත්ම දෙදෙනාගේ ම දෙමව්පියෝ මිය ගිය </a:t>
            </a:r>
            <a:r>
              <a:rPr lang="si-LK" sz="2400" b="1" smtClean="0">
                <a:solidFill>
                  <a:srgbClr val="0000CC"/>
                </a:solidFill>
              </a:rPr>
              <a:t>අතර එකසිය හ</a:t>
            </a:r>
            <a:r>
              <a:rPr lang="si-LK" sz="2400" b="1" dirty="0" smtClean="0">
                <a:solidFill>
                  <a:srgbClr val="0000CC"/>
                </a:solidFill>
              </a:rPr>
              <a:t>ැට කෝටියක් වූ මුදල සිටු පුත්‍රයා ට හිමි විය.</a:t>
            </a:r>
          </a:p>
          <a:p>
            <a:pPr marL="342900" indent="-342900">
              <a:buFont typeface="Wingdings" pitchFamily="2" charset="2"/>
              <a:buChar char="Ø"/>
            </a:pPr>
            <a:r>
              <a:rPr lang="si-LK" sz="2400" b="1" dirty="0" smtClean="0">
                <a:solidFill>
                  <a:srgbClr val="0000CC"/>
                </a:solidFill>
              </a:rPr>
              <a:t>සිටු පුත්‍රයා දවසකට තුන් වරක් රාජ්‍ය සේවයට යයි.</a:t>
            </a:r>
          </a:p>
          <a:p>
            <a:pPr marL="342900" indent="-342900">
              <a:buFont typeface="Wingdings" pitchFamily="2" charset="2"/>
              <a:buChar char="Ø"/>
            </a:pPr>
            <a:r>
              <a:rPr lang="si-LK" sz="2400" b="1" dirty="0" smtClean="0">
                <a:solidFill>
                  <a:srgbClr val="0000CC"/>
                </a:solidFill>
              </a:rPr>
              <a:t>රාජ්‍ය සෙවයට යන සිටු පුත්‍රයාව දකින නගරයේ බේබදු මිනිස්සු සිටු පුත්‍රයා ද බේබද්දෙක් වුවහොත් තමන් හට ඉතාම වාසි වන බව සිතා ඔහු ද බේබද්දෙක් කිරීමට උපාය යෙදූහ.</a:t>
            </a:r>
          </a:p>
          <a:p>
            <a:pPr marL="342900" indent="-342900">
              <a:buFont typeface="Wingdings" pitchFamily="2" charset="2"/>
              <a:buChar char="Ø"/>
            </a:pPr>
            <a:r>
              <a:rPr lang="si-LK" sz="2400" b="1" dirty="0" smtClean="0">
                <a:solidFill>
                  <a:srgbClr val="0000CC"/>
                </a:solidFill>
              </a:rPr>
              <a:t> රා අරගෙන,බැඳි දඩමස් හා ලුණුත් (එකුරුත්තේ) ඔඩොක්කුවේ බැඳගෙන ,රාබු අල(මුල පලාමුල්)රැගෙන් සිටු පුත්‍රයා රජ ගෙයින් එනතුරු  බලා සිට ඔහු එන බව දැක ඔහු ට පෙනෙන්නට රා බී ලුණු කටේ දමා ගනිමින්  රාබු අල අතින්  අල්ලා ගෙන නුඹ වන්සේ නිසා තමන් ජීවත්වන බව පවසමින්  ඔහුට ආශිර්වාද කළෝ ය.</a:t>
            </a:r>
          </a:p>
          <a:p>
            <a:pPr marL="342900" indent="-342900">
              <a:buFont typeface="Wingdings" pitchFamily="2" charset="2"/>
              <a:buChar char="Ø"/>
            </a:pPr>
            <a:r>
              <a:rPr lang="si-LK" sz="2400" b="1" dirty="0" smtClean="0">
                <a:solidFill>
                  <a:srgbClr val="0000CC"/>
                </a:solidFill>
              </a:rPr>
              <a:t>උන් බොන්නේ මොනවාදැයි සිටු පුත්‍රයා තමන් ට බුලත් සපයන සේවකයන්ගෙන් ඇසූ විට,මේ ලෝකයේ මීට වඩා බීමට දෙයක් නැතැයි කී කළ,තමාටත් එම පානය බීමට අවශ්‍ය බව පැවසුවේය.</a:t>
            </a:r>
          </a:p>
          <a:p>
            <a:pPr marL="342900" indent="-342900">
              <a:buFont typeface="Wingdings" pitchFamily="2" charset="2"/>
              <a:buChar char="Ø"/>
            </a:pPr>
            <a:r>
              <a:rPr lang="si-LK" sz="2400" b="1" dirty="0" smtClean="0">
                <a:solidFill>
                  <a:srgbClr val="0000CC"/>
                </a:solidFill>
              </a:rPr>
              <a:t>ටිකටික ගෙන්වාගෙන බොන සිටු පුත්‍රයා ද බීමට පටන් ගත් අතර නගරයේ බේබද්දෝ ඔහු රා බීමට පටන් ගත් බව දැන ඔහු වටා රොක් වූහ.</a:t>
            </a:r>
          </a:p>
          <a:p>
            <a:pPr marL="342900" indent="-342900">
              <a:buFont typeface="Wingdings" pitchFamily="2" charset="2"/>
              <a:buChar char="Ø"/>
            </a:pPr>
            <a:r>
              <a:rPr lang="si-LK" sz="2400" b="1" dirty="0" smtClean="0">
                <a:solidFill>
                  <a:srgbClr val="0000CC"/>
                </a:solidFill>
              </a:rPr>
              <a:t>කල් ගත වෙද්දී පිරිස බොහෝ වැඩි විය.</a:t>
            </a:r>
            <a:br>
              <a:rPr lang="si-LK" sz="2400" b="1" dirty="0" smtClean="0">
                <a:solidFill>
                  <a:srgbClr val="0000CC"/>
                </a:solidFill>
              </a:rPr>
            </a:br>
            <a:r>
              <a:rPr lang="si-LK" sz="2400" b="1" dirty="0" smtClean="0">
                <a:solidFill>
                  <a:srgbClr val="0000CC"/>
                </a:solidFill>
              </a:rPr>
              <a:t/>
            </a:r>
            <a:br>
              <a:rPr lang="si-LK" sz="2400" b="1" dirty="0" smtClean="0">
                <a:solidFill>
                  <a:srgbClr val="0000CC"/>
                </a:solidFill>
              </a:rPr>
            </a:br>
            <a:r>
              <a:rPr lang="si-LK" sz="3200" b="1" dirty="0" smtClean="0">
                <a:solidFill>
                  <a:srgbClr val="0000CC"/>
                </a:solidFill>
              </a:rPr>
              <a:t/>
            </a:r>
            <a:br>
              <a:rPr lang="si-LK" sz="3200" b="1" dirty="0" smtClean="0">
                <a:solidFill>
                  <a:srgbClr val="0000CC"/>
                </a:solidFill>
              </a:rPr>
            </a:br>
            <a:endParaRPr lang="en-US" sz="2400" b="1" dirty="0">
              <a:solidFill>
                <a:srgbClr val="0000CC"/>
              </a:solidFill>
            </a:endParaRPr>
          </a:p>
        </p:txBody>
      </p:sp>
      <p:sp>
        <p:nvSpPr>
          <p:cNvPr id="2" name="Footer Placeholder 1"/>
          <p:cNvSpPr>
            <a:spLocks noGrp="1"/>
          </p:cNvSpPr>
          <p:nvPr>
            <p:ph type="ftr" sz="quarter" idx="11"/>
          </p:nvPr>
        </p:nvSpPr>
        <p:spPr>
          <a:xfrm>
            <a:off x="5791200" y="6400800"/>
            <a:ext cx="3241964" cy="365125"/>
          </a:xfrm>
        </p:spPr>
        <p:txBody>
          <a:bodyPr/>
          <a:lstStyle/>
          <a:p>
            <a:r>
              <a:rPr lang="si-LK" sz="1600" b="1" dirty="0" smtClean="0">
                <a:solidFill>
                  <a:srgbClr val="FF0000"/>
                </a:solidFill>
              </a:rPr>
              <a:t>සන්ධ්‍යා සමන්මලී.මිනු.නා.බා.ම.වි.</a:t>
            </a:r>
            <a:endParaRPr lang="en-US" sz="1600" b="1" dirty="0">
              <a:solidFill>
                <a:srgbClr val="FF0000"/>
              </a:solidFill>
            </a:endParaRPr>
          </a:p>
        </p:txBody>
      </p:sp>
    </p:spTree>
    <p:extLst>
      <p:ext uri="{BB962C8B-B14F-4D97-AF65-F5344CB8AC3E}">
        <p14:creationId xmlns:p14="http://schemas.microsoft.com/office/powerpoint/2010/main" val="13818376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TextBox 3"/>
          <p:cNvSpPr txBox="1"/>
          <p:nvPr/>
        </p:nvSpPr>
        <p:spPr>
          <a:xfrm>
            <a:off x="0" y="152400"/>
            <a:ext cx="8991600" cy="6832640"/>
          </a:xfrm>
          <a:prstGeom prst="rect">
            <a:avLst/>
          </a:prstGeom>
          <a:noFill/>
        </p:spPr>
        <p:txBody>
          <a:bodyPr wrap="square" rtlCol="0">
            <a:spAutoFit/>
          </a:bodyPr>
          <a:lstStyle/>
          <a:p>
            <a:pPr marL="342900" indent="-342900">
              <a:buFont typeface="Wingdings" pitchFamily="2" charset="2"/>
              <a:buChar char="Ø"/>
            </a:pPr>
            <a:r>
              <a:rPr lang="si-LK" sz="2000" b="1" dirty="0" smtClean="0">
                <a:solidFill>
                  <a:schemeClr val="accent2">
                    <a:lumMod val="75000"/>
                  </a:schemeClr>
                </a:solidFill>
              </a:rPr>
              <a:t>සිටු පුත්‍රයා මුදල් සීය දෙසීය යවලා රා ගෙන්වා ගෙන බොයි.</a:t>
            </a:r>
          </a:p>
          <a:p>
            <a:pPr marL="457200" indent="-457200">
              <a:buFont typeface="Wingdings" pitchFamily="2" charset="2"/>
              <a:buChar char="Ø"/>
            </a:pPr>
            <a:r>
              <a:rPr lang="si-LK" sz="2000" b="1" dirty="0" smtClean="0">
                <a:solidFill>
                  <a:schemeClr val="accent2">
                    <a:lumMod val="75000"/>
                  </a:schemeClr>
                </a:solidFill>
              </a:rPr>
              <a:t>කාලය ගෙවී යද්දී හිඳිනා තැන ම රත්තරන් ගොඩවල් ගසාගෙන, රා බොන විට දී පැළඳීම සඳහා  හා ගැල්වීම සඳහා මල් හා සුවඳ සඳුන් ඒ රන් දීලා ගෙනෙන ලෙස පවසයි.</a:t>
            </a:r>
          </a:p>
          <a:p>
            <a:pPr marL="342900" indent="-342900">
              <a:buFont typeface="Wingdings" pitchFamily="2" charset="2"/>
              <a:buChar char="Ø"/>
            </a:pPr>
            <a:r>
              <a:rPr lang="si-LK" sz="2000" b="1" dirty="0" smtClean="0">
                <a:solidFill>
                  <a:schemeClr val="accent2">
                    <a:lumMod val="75000"/>
                  </a:schemeClr>
                </a:solidFill>
              </a:rPr>
              <a:t>එමෙන්ම  ඔහු දූ කෙළියට,නටන්නට, ගී කියන්නට, මද්දල ගසන්නට,  ද හුරු වූ අතර ඒ ඒ අයට  දහස දෙදහස බැගින් දෙයි.</a:t>
            </a:r>
          </a:p>
          <a:p>
            <a:pPr marL="342900" indent="-342900">
              <a:buFont typeface="Wingdings" pitchFamily="2" charset="2"/>
              <a:buChar char="Ø"/>
            </a:pPr>
            <a:r>
              <a:rPr lang="si-LK" sz="2000" b="1" dirty="0" smtClean="0">
                <a:solidFill>
                  <a:schemeClr val="accent2">
                    <a:lumMod val="75000"/>
                  </a:schemeClr>
                </a:solidFill>
              </a:rPr>
              <a:t>මෙසේ සිටු පුත්‍රයා තමන් ට හිමි වූ අසූ කෝටියක් ධනය වැරදි මාර්ගයේ /අයහපත් ආකාරයෙන් (නිකරුනේ) වියදම් කර නිම කෙරීය.</a:t>
            </a:r>
          </a:p>
          <a:p>
            <a:pPr marL="342900" indent="-342900">
              <a:buFont typeface="Wingdings" pitchFamily="2" charset="2"/>
              <a:buChar char="Ø"/>
            </a:pPr>
            <a:r>
              <a:rPr lang="si-LK" sz="2000" b="1" dirty="0" smtClean="0">
                <a:solidFill>
                  <a:schemeClr val="accent2">
                    <a:lumMod val="75000"/>
                  </a:schemeClr>
                </a:solidFill>
              </a:rPr>
              <a:t>අනතුරුව සිටු දියණිය සතු වූ අසූ කෝටියක් ධනය ද ඈට කියා ද නොකියා ද ගෙන කලින් ආකාරයෙන් ම නිකරුණේ වියදම් කර නිම කළේ ය,</a:t>
            </a:r>
          </a:p>
          <a:p>
            <a:pPr marL="342900" indent="-342900">
              <a:buFont typeface="Wingdings" pitchFamily="2" charset="2"/>
              <a:buChar char="Ø"/>
            </a:pPr>
            <a:r>
              <a:rPr lang="si-LK" sz="2000" b="1" dirty="0" smtClean="0">
                <a:solidFill>
                  <a:schemeClr val="accent2">
                    <a:lumMod val="75000"/>
                  </a:schemeClr>
                </a:solidFill>
              </a:rPr>
              <a:t>දැන් ජීවත් වීමට මාර්ගයක් නැති නිසා තමන් ට හිමි කෙත්වතු,කෑමට ගත් භාජන,වළං,ඇඳ ලකළාල,මෙට්ට ආදී සියලුම දේ විකුණා කෑවේය.</a:t>
            </a:r>
          </a:p>
          <a:p>
            <a:pPr marL="342900" indent="-342900">
              <a:buFont typeface="Wingdings" pitchFamily="2" charset="2"/>
              <a:buChar char="Ø"/>
            </a:pPr>
            <a:r>
              <a:rPr lang="si-LK" sz="2000" b="1" dirty="0" smtClean="0">
                <a:solidFill>
                  <a:schemeClr val="accent2">
                    <a:lumMod val="75000"/>
                  </a:schemeClr>
                </a:solidFill>
              </a:rPr>
              <a:t>අවසානයේ තමන් මහලු වූ කළ වාසය කිරීමට තිබූ ගෙය ද විකුණුවේය.</a:t>
            </a:r>
          </a:p>
          <a:p>
            <a:pPr marL="342900" indent="-342900">
              <a:buFont typeface="Wingdings" pitchFamily="2" charset="2"/>
              <a:buChar char="Ø"/>
            </a:pPr>
            <a:r>
              <a:rPr lang="si-LK" sz="2000" b="1" dirty="0" smtClean="0">
                <a:solidFill>
                  <a:schemeClr val="accent2">
                    <a:lumMod val="75000"/>
                  </a:schemeClr>
                </a:solidFill>
              </a:rPr>
              <a:t>ගෙය මිළඳී ගත් අය ඔවුන්ට එහි ඉන්න නොදී එලවා දැමූ අතර බිරිඳ කැටුව අනුන්ගේ පිළිකන්නකට ගොස් රැදී සිටියේය.</a:t>
            </a:r>
          </a:p>
          <a:p>
            <a:pPr marL="342900" indent="-342900">
              <a:buFont typeface="Wingdings" pitchFamily="2" charset="2"/>
              <a:buChar char="Ø"/>
            </a:pPr>
            <a:r>
              <a:rPr lang="si-LK" sz="2000" b="1" dirty="0" smtClean="0">
                <a:solidFill>
                  <a:schemeClr val="accent2">
                    <a:lumMod val="75000"/>
                  </a:schemeClr>
                </a:solidFill>
              </a:rPr>
              <a:t>අවසානයේ වළං කෑලි රැගෙන සිඟමනේ යයි; බොහෝ දෙනා කා ඉවත දමන දේ කන්නට පටන් ගනී.</a:t>
            </a:r>
          </a:p>
          <a:p>
            <a:pPr marL="342900" indent="-342900">
              <a:buFont typeface="Wingdings" pitchFamily="2" charset="2"/>
              <a:buChar char="Ø"/>
            </a:pPr>
            <a:r>
              <a:rPr lang="si-LK" sz="2000" b="1" dirty="0" smtClean="0">
                <a:solidFill>
                  <a:schemeClr val="accent2">
                    <a:lumMod val="75000"/>
                  </a:schemeClr>
                </a:solidFill>
              </a:rPr>
              <a:t> තමන් විසින් කරන ලද පරිත්‍යාග /අනිසි වියදම් ලෙසට ම ඉතාමත් පහත් ජීවිතයක් උරුම විය.</a:t>
            </a:r>
          </a:p>
          <a:p>
            <a:pPr marL="342900" indent="-342900">
              <a:buFont typeface="Wingdings" pitchFamily="2" charset="2"/>
              <a:buChar char="Ø"/>
            </a:pPr>
            <a:endParaRPr lang="si-LK" sz="2000" b="1" dirty="0">
              <a:solidFill>
                <a:schemeClr val="accent2">
                  <a:lumMod val="75000"/>
                </a:schemeClr>
              </a:solidFill>
            </a:endParaRPr>
          </a:p>
          <a:p>
            <a:pPr marL="342900" indent="-342900">
              <a:buFont typeface="Wingdings" pitchFamily="2" charset="2"/>
              <a:buChar char="Ø"/>
            </a:pPr>
            <a:endParaRPr lang="si-LK" sz="2000" b="1" dirty="0" smtClean="0">
              <a:solidFill>
                <a:schemeClr val="accent2">
                  <a:lumMod val="75000"/>
                </a:schemeClr>
              </a:solidFill>
            </a:endParaRPr>
          </a:p>
          <a:p>
            <a:pPr marL="285750" indent="-285750">
              <a:buFont typeface="Wingdings" pitchFamily="2" charset="2"/>
              <a:buChar char="Ø"/>
            </a:pPr>
            <a:endParaRPr lang="en-US" dirty="0">
              <a:solidFill>
                <a:schemeClr val="accent2">
                  <a:lumMod val="75000"/>
                </a:schemeClr>
              </a:solidFill>
            </a:endParaRPr>
          </a:p>
        </p:txBody>
      </p:sp>
      <p:sp>
        <p:nvSpPr>
          <p:cNvPr id="2" name="Footer Placeholder 1"/>
          <p:cNvSpPr>
            <a:spLocks noGrp="1"/>
          </p:cNvSpPr>
          <p:nvPr>
            <p:ph type="ftr" sz="quarter" idx="11"/>
          </p:nvPr>
        </p:nvSpPr>
        <p:spPr>
          <a:xfrm>
            <a:off x="5334000" y="6324600"/>
            <a:ext cx="3657600" cy="365125"/>
          </a:xfrm>
        </p:spPr>
        <p:txBody>
          <a:bodyPr/>
          <a:lstStyle/>
          <a:p>
            <a:r>
              <a:rPr lang="si-LK" sz="1600" b="1" dirty="0" smtClean="0">
                <a:solidFill>
                  <a:srgbClr val="FF0000"/>
                </a:solidFill>
              </a:rPr>
              <a:t>සන්ධ්‍යා සමන්මලී.මිනු.නා.බා.ම.වි.</a:t>
            </a:r>
            <a:endParaRPr lang="en-US" sz="1600" b="1" dirty="0">
              <a:solidFill>
                <a:srgbClr val="FF0000"/>
              </a:solidFill>
            </a:endParaRPr>
          </a:p>
        </p:txBody>
      </p:sp>
    </p:spTree>
    <p:extLst>
      <p:ext uri="{BB962C8B-B14F-4D97-AF65-F5344CB8AC3E}">
        <p14:creationId xmlns:p14="http://schemas.microsoft.com/office/powerpoint/2010/main" val="2666463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152400"/>
            <a:ext cx="8686800" cy="6247864"/>
          </a:xfrm>
          <a:prstGeom prst="rect">
            <a:avLst/>
          </a:prstGeom>
          <a:noFill/>
        </p:spPr>
        <p:txBody>
          <a:bodyPr wrap="square" rtlCol="0">
            <a:spAutoFit/>
          </a:bodyPr>
          <a:lstStyle/>
          <a:p>
            <a:pPr marL="342900" indent="-342900">
              <a:buFont typeface="Wingdings" pitchFamily="2" charset="2"/>
              <a:buChar char="Ø"/>
            </a:pPr>
            <a:r>
              <a:rPr lang="si-LK" sz="2000" b="1" dirty="0" smtClean="0">
                <a:solidFill>
                  <a:schemeClr val="accent2">
                    <a:lumMod val="75000"/>
                  </a:schemeClr>
                </a:solidFill>
              </a:rPr>
              <a:t>එක් දිනක් සිටු පුත්‍රයා භික්ෂූන් වන්සේලා වළඳන  තැනට ගොස් වළඳා අවසානයේ දී කුඩා සාමණේර වහන්සේලා විසින් පාත්‍රවලින් දමන බත් මැලි නොවී ගන්නා ආකාරය දැක,බොහෝ සෙයින් අන් අයට දුන් ආකාරය හා සසදන කල්හි ආපිට ලැබන ආකාර ඉතා කුඩා හෙයින්බුදුන් වහන්සේ සිනා පහළ කළ සේක.</a:t>
            </a:r>
          </a:p>
          <a:p>
            <a:pPr marL="457200" indent="-457200">
              <a:buFont typeface="Wingdings" pitchFamily="2" charset="2"/>
              <a:buChar char="Ø"/>
            </a:pPr>
            <a:r>
              <a:rPr lang="si-LK" sz="2000" b="1" dirty="0" smtClean="0">
                <a:solidFill>
                  <a:schemeClr val="accent2">
                    <a:lumMod val="75000"/>
                  </a:schemeClr>
                </a:solidFill>
              </a:rPr>
              <a:t>ආනන්ද මහතෙරුන්,බුදුන් වන්සේගෙන් සිනා පහළ කිරීමට හේතුව විමසූ අතර උන් වන්හසේ ඊට පිළිතුරු ලෙස මෙසේ වදාළ සේක.</a:t>
            </a:r>
          </a:p>
          <a:p>
            <a:pPr marL="342900" indent="-342900">
              <a:buFont typeface="Wingdings" pitchFamily="2" charset="2"/>
              <a:buChar char="Ø"/>
            </a:pPr>
            <a:r>
              <a:rPr lang="si-LK" sz="2000" b="1" dirty="0" smtClean="0">
                <a:solidFill>
                  <a:schemeClr val="accent2">
                    <a:lumMod val="75000"/>
                  </a:schemeClr>
                </a:solidFill>
              </a:rPr>
              <a:t>“මහ ධන සිටාණනගේ පුත්‍රයා දුටුවා ද?ඔහු මේ නුවරදී තමන් සතු අසූ කෝටියක් ධනය හා බිරිඳ සතු අසූ කෝටියක් ධනය මෙලොව පරලොව දෙකට ම කිසිම ප්‍රයෝජනයක් නැති දේට වියදම් කොට විනාශ කර අවසානයේ සිඟාකමින් ඇවිදියි. </a:t>
            </a:r>
          </a:p>
          <a:p>
            <a:pPr marL="342900" indent="-342900">
              <a:buFont typeface="Wingdings" pitchFamily="2" charset="2"/>
              <a:buChar char="Ø"/>
            </a:pPr>
            <a:r>
              <a:rPr lang="si-LK" sz="2000" b="1" dirty="0" smtClean="0">
                <a:solidFill>
                  <a:schemeClr val="accent2">
                    <a:lumMod val="75000"/>
                  </a:schemeClr>
                </a:solidFill>
              </a:rPr>
              <a:t>ඔහු පළමු වයස් කාලයේදී වස්තුව නසන්නේ නැතිව ගොවිතැන් හා වෙළදාමෙහි යෙදෙවූයේ නම් මෙම නුවර නායක සිටු තනතුර ලැබේ.මහණ වූයේ නම්  රහත් වී ලෝකෝත්තර සැප ලබන්නේය.සිටු දියණියෝ ද නායක සිටු දියණිය වී අනාගාමී ඵලයට පත්වේ.</a:t>
            </a:r>
          </a:p>
          <a:p>
            <a:pPr marL="342900" indent="-342900">
              <a:buFont typeface="Wingdings" pitchFamily="2" charset="2"/>
              <a:buChar char="Ø"/>
            </a:pPr>
            <a:r>
              <a:rPr lang="si-LK" sz="2000" b="1" dirty="0" smtClean="0">
                <a:solidFill>
                  <a:schemeClr val="accent2">
                    <a:lumMod val="75000"/>
                  </a:schemeClr>
                </a:solidFill>
              </a:rPr>
              <a:t>ඔහු මැදි වයසේ දී සම්පත් ප්‍රයෝජනවත් ලෙස යෙදවූයේ නම් මෙම නුවර දෙවන සිටු තනතුර ලබාගනී.මහණ වූයේ නම් අනාගාමී වේ.සිටු දියණීය ද දෙවන සිටු තනතුර ට හා සකෘදාගාමී ඵලයට පත් වේ.</a:t>
            </a:r>
          </a:p>
          <a:p>
            <a:pPr marL="342900" indent="-342900">
              <a:buFont typeface="Wingdings" pitchFamily="2" charset="2"/>
              <a:buChar char="Ø"/>
            </a:pPr>
            <a:r>
              <a:rPr lang="si-LK" sz="2000" b="1" dirty="0" smtClean="0">
                <a:solidFill>
                  <a:schemeClr val="accent2">
                    <a:lumMod val="75000"/>
                  </a:schemeClr>
                </a:solidFill>
              </a:rPr>
              <a:t>කෙළවර වයසේ දී වස්තුව ප්‍රයෝජනවත් ලෙස ආයෝජනය කළේ නම් තුන් වන සිටු තනතුර ලැමබෙන අතර මහණ වූයේ නම් සකෘදාගාමී වෙයි. සිටු දියණිය ද තුන්වන සිටු තනතුරටත් සෝවන් ඵලයටත පත්වේ </a:t>
            </a:r>
          </a:p>
          <a:p>
            <a:pPr marL="342900" indent="-342900">
              <a:buFont typeface="+mj-lt"/>
              <a:buAutoNum type="arabicParenR" startAt="23"/>
            </a:pPr>
            <a:endParaRPr lang="en-US" sz="2000" b="1" dirty="0">
              <a:solidFill>
                <a:schemeClr val="accent2">
                  <a:lumMod val="75000"/>
                </a:schemeClr>
              </a:solidFill>
            </a:endParaRPr>
          </a:p>
        </p:txBody>
      </p:sp>
      <p:sp>
        <p:nvSpPr>
          <p:cNvPr id="2" name="Footer Placeholder 1"/>
          <p:cNvSpPr>
            <a:spLocks noGrp="1"/>
          </p:cNvSpPr>
          <p:nvPr>
            <p:ph type="ftr" sz="quarter" idx="11"/>
          </p:nvPr>
        </p:nvSpPr>
        <p:spPr>
          <a:xfrm>
            <a:off x="5410200" y="6400264"/>
            <a:ext cx="3595255" cy="365125"/>
          </a:xfrm>
        </p:spPr>
        <p:txBody>
          <a:bodyPr/>
          <a:lstStyle/>
          <a:p>
            <a:r>
              <a:rPr lang="si-LK" sz="1600" b="1" dirty="0" smtClean="0">
                <a:solidFill>
                  <a:srgbClr val="FF0000"/>
                </a:solidFill>
              </a:rPr>
              <a:t>සන්ධ්‍යා සමන්මලී.මිනු.නා.බා.ම.වි.</a:t>
            </a:r>
            <a:endParaRPr lang="en-US" sz="1600" b="1" dirty="0">
              <a:solidFill>
                <a:srgbClr val="FF0000"/>
              </a:solidFill>
            </a:endParaRPr>
          </a:p>
        </p:txBody>
      </p:sp>
    </p:spTree>
    <p:extLst>
      <p:ext uri="{BB962C8B-B14F-4D97-AF65-F5344CB8AC3E}">
        <p14:creationId xmlns:p14="http://schemas.microsoft.com/office/powerpoint/2010/main" val="4190448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TextBox 3"/>
          <p:cNvSpPr txBox="1"/>
          <p:nvPr/>
        </p:nvSpPr>
        <p:spPr>
          <a:xfrm>
            <a:off x="152400" y="273040"/>
            <a:ext cx="8991600" cy="6370975"/>
          </a:xfrm>
          <a:prstGeom prst="rect">
            <a:avLst/>
          </a:prstGeom>
          <a:noFill/>
        </p:spPr>
        <p:txBody>
          <a:bodyPr wrap="square" rtlCol="0">
            <a:spAutoFit/>
          </a:bodyPr>
          <a:lstStyle/>
          <a:p>
            <a:pPr marL="342900" indent="-342900">
              <a:buFont typeface="Wingdings" pitchFamily="2" charset="2"/>
              <a:buChar char="Ø"/>
            </a:pPr>
            <a:r>
              <a:rPr lang="si-LK" sz="2400" b="1" dirty="0" smtClean="0">
                <a:solidFill>
                  <a:schemeClr val="accent2">
                    <a:lumMod val="75000"/>
                  </a:schemeClr>
                </a:solidFill>
              </a:rPr>
              <a:t>ජීවිත කාලයේ අවස්ථා තුනේ දී ම වැරදි ලෙස කටයුතු කළ නිසා ගිහි සැපත ද ශ්‍රමණ සැපත ද  නැති විය යයි ප්‍රකාශ කර ධර්මය දේශනා  කරන සේක.</a:t>
            </a:r>
          </a:p>
          <a:p>
            <a:pPr marL="457200" indent="-457200">
              <a:buFont typeface="Wingdings" pitchFamily="2" charset="2"/>
              <a:buChar char="Ø"/>
            </a:pPr>
            <a:r>
              <a:rPr lang="si-LK" sz="2400" b="1" dirty="0" smtClean="0">
                <a:solidFill>
                  <a:schemeClr val="accent2">
                    <a:lumMod val="75000"/>
                  </a:schemeClr>
                </a:solidFill>
              </a:rPr>
              <a:t>පහළ නොවූ භෝග උපදවා ගන්නටත් පහළ වී ඇති  භෝග ආරක්ෂා කර ගැනීමටත්  හැකියාව ඇති අවස්ථාවේදී තමන්ගේ නොදන්නාකම නිසා වස්තුව නො ලැබුණත්, ප්‍රයෝජනයක් නොමැති වස්තුව අතැර ගොස් ශාසනයෙහි සිල් ආරක්ෂාවෙහි හෝ නොයෙදෙන්නා වතුර හිදීයාම නිසා කුඩා මසුන් නැති විල්වල සිටින පියාපත් ඉරී ගිය කොස්වාලිහිණියන් මෙන් පසුතැවිලි වෙයි.</a:t>
            </a:r>
          </a:p>
          <a:p>
            <a:pPr marL="342900" indent="-342900">
              <a:buFont typeface="Wingdings" pitchFamily="2" charset="2"/>
              <a:buChar char="Ø"/>
            </a:pPr>
            <a:r>
              <a:rPr lang="si-LK" sz="2400" b="1" dirty="0" smtClean="0">
                <a:solidFill>
                  <a:schemeClr val="accent2">
                    <a:lumMod val="75000"/>
                  </a:schemeClr>
                </a:solidFill>
              </a:rPr>
              <a:t>විල්වල දිය නැතිවාක් මෙන්  සිටීමට තැනක් ද නැති වෙයි;කුඩා මාලුන් නැතිවාක් මෙන් සම්පත් ද නැති වෙයි.</a:t>
            </a:r>
          </a:p>
          <a:p>
            <a:pPr marL="342900" indent="-342900">
              <a:buFont typeface="Wingdings" pitchFamily="2" charset="2"/>
              <a:buChar char="Ø"/>
            </a:pPr>
            <a:r>
              <a:rPr lang="si-LK" sz="2400" b="1" dirty="0" smtClean="0">
                <a:solidFill>
                  <a:schemeClr val="accent2">
                    <a:lumMod val="75000"/>
                  </a:schemeClr>
                </a:solidFill>
              </a:rPr>
              <a:t> පියාපත් ඉරී ගිය කොස්වා ලිහිණියන්ට අහසේ පියාඹා යාමක් කිරීමට නොහැකිවාක් මෙන්ගොවිතැන් හා වෙළඳාම් ආදියෙන් ලැබෙන වස්තුවත් නොලැබී යයි. </a:t>
            </a:r>
          </a:p>
          <a:p>
            <a:pPr marL="342900" indent="-342900">
              <a:buFont typeface="Wingdings" pitchFamily="2" charset="2"/>
              <a:buChar char="Ø"/>
            </a:pPr>
            <a:endParaRPr lang="si-LK" sz="2400" b="1" dirty="0">
              <a:solidFill>
                <a:schemeClr val="accent2">
                  <a:lumMod val="75000"/>
                </a:schemeClr>
              </a:solidFill>
            </a:endParaRPr>
          </a:p>
          <a:p>
            <a:pPr marL="342900" indent="-342900">
              <a:buFont typeface="Wingdings" pitchFamily="2" charset="2"/>
              <a:buChar char="Ø"/>
            </a:pPr>
            <a:endParaRPr lang="si-LK" sz="2400" b="1" dirty="0" smtClean="0">
              <a:solidFill>
                <a:schemeClr val="accent2">
                  <a:lumMod val="75000"/>
                </a:schemeClr>
              </a:solidFill>
            </a:endParaRPr>
          </a:p>
          <a:p>
            <a:pPr marL="342900" indent="-342900">
              <a:buFont typeface="Wingdings" pitchFamily="2" charset="2"/>
              <a:buChar char="Ø"/>
            </a:pPr>
            <a:endParaRPr lang="en-US" sz="2400" b="1" dirty="0">
              <a:solidFill>
                <a:schemeClr val="accent2">
                  <a:lumMod val="75000"/>
                </a:schemeClr>
              </a:solidFill>
            </a:endParaRPr>
          </a:p>
        </p:txBody>
      </p:sp>
      <p:sp>
        <p:nvSpPr>
          <p:cNvPr id="2" name="Footer Placeholder 1"/>
          <p:cNvSpPr>
            <a:spLocks noGrp="1"/>
          </p:cNvSpPr>
          <p:nvPr>
            <p:ph type="ftr" sz="quarter" idx="11"/>
          </p:nvPr>
        </p:nvSpPr>
        <p:spPr>
          <a:xfrm>
            <a:off x="5486400" y="6461452"/>
            <a:ext cx="3505200" cy="365125"/>
          </a:xfrm>
        </p:spPr>
        <p:txBody>
          <a:bodyPr/>
          <a:lstStyle/>
          <a:p>
            <a:r>
              <a:rPr lang="si-LK" sz="1600" b="1" dirty="0" smtClean="0">
                <a:solidFill>
                  <a:srgbClr val="FF0000"/>
                </a:solidFill>
              </a:rPr>
              <a:t>සන්ධ්‍යා සමන්මලී.මිනු.නා.බා.ම.වි.</a:t>
            </a:r>
            <a:endParaRPr lang="en-US" sz="1600" b="1" dirty="0">
              <a:solidFill>
                <a:srgbClr val="FF0000"/>
              </a:solidFill>
            </a:endParaRPr>
          </a:p>
        </p:txBody>
      </p:sp>
    </p:spTree>
    <p:extLst>
      <p:ext uri="{BB962C8B-B14F-4D97-AF65-F5344CB8AC3E}">
        <p14:creationId xmlns:p14="http://schemas.microsoft.com/office/powerpoint/2010/main" val="10667224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464</TotalTime>
  <Words>3931</Words>
  <Application>Microsoft Office PowerPoint</Application>
  <PresentationFormat>On-screen Show (4:3)</PresentationFormat>
  <Paragraphs>82</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8 පාඩම මහධන සිටුපුත්හුගේ වස්තුව</vt:lpstr>
      <vt:lpstr>සිංහල සාහිත්‍ය පෝෂණය කළ චිරන්තන සාහිත්‍ය ග්‍රන්ථ.</vt:lpstr>
      <vt:lpstr>සද්ධර්මරත්නාවලිය  සද්+ධර්ම+රත්න+ආවලී( ශ්‍රී සද්ධර්මය නැමති මැණික්වලින් කළ මාලය)</vt:lpstr>
      <vt:lpstr>කළ යුතු යහපත් දේ නොකර නොකලයුතු දේ කරන අයට සිදුවන විපත් පෙන්වා දීමට මහධන සිටුපුත්‍රයාගේ කතාව ඉදිරිපත් කරමු.</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 630</dc:creator>
  <cp:lastModifiedBy>hp 630</cp:lastModifiedBy>
  <cp:revision>42</cp:revision>
  <dcterms:created xsi:type="dcterms:W3CDTF">2021-05-27T15:07:28Z</dcterms:created>
  <dcterms:modified xsi:type="dcterms:W3CDTF">2021-06-08T04:31:17Z</dcterms:modified>
</cp:coreProperties>
</file>