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57" r:id="rId2"/>
    <p:sldId id="256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4565C0-7A72-4293-A09B-845B06738CAC}" type="datetimeFigureOut">
              <a:rPr lang="en-US" smtClean="0"/>
              <a:t>6/8/2021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435FB2-1AF6-43D8-BF86-C31724724C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155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546EB92-C70F-47C9-86AA-9AC70CCE8625}" type="datetime1">
              <a:rPr lang="en-US" smtClean="0"/>
              <a:t>6/8/2021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si-LK" smtClean="0"/>
              <a:t>සන්ධ්‍ය සමන්මලී -නා.බා.ම.ම.වි.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EDC7D23-C4AC-43D4-9AD1-74BA772482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557728-E921-41F1-A680-6924A405D192}" type="datetime1">
              <a:rPr lang="en-US" smtClean="0"/>
              <a:t>6/8/2021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si-LK" smtClean="0"/>
              <a:t>සන්ධ්‍ය සමන්මලී -නා.බා.ම.ම.වි.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DC7D23-C4AC-43D4-9AD1-74BA772482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E937E8-7A74-4B88-AFC6-FE97F8D3EF73}" type="datetime1">
              <a:rPr lang="en-US" smtClean="0"/>
              <a:t>6/8/2021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si-LK" smtClean="0"/>
              <a:t>සන්ධ්‍ය සමන්මලී -නා.බා.ම.ම.වි.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DC7D23-C4AC-43D4-9AD1-74BA772482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C3AF89-5D9C-4501-BA37-EE2256DE7161}" type="datetime1">
              <a:rPr lang="en-US" smtClean="0"/>
              <a:t>6/8/2021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si-LK" smtClean="0"/>
              <a:t>සන්ධ්‍ය සමන්මලී -නා.බා.ම.ම.වි.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DC7D23-C4AC-43D4-9AD1-74BA7724824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B2DC56-524E-48C8-A080-F99B8A049CAA}" type="datetime1">
              <a:rPr lang="en-US" smtClean="0"/>
              <a:t>6/8/2021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si-LK" smtClean="0"/>
              <a:t>සන්ධ්‍ය සමන්මලී -නා.බා.ම.ම.වි.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DC7D23-C4AC-43D4-9AD1-74BA7724824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DB247A-3296-4002-88A2-7B449B97CE2F}" type="datetime1">
              <a:rPr lang="en-US" smtClean="0"/>
              <a:t>6/8/2021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si-LK" smtClean="0"/>
              <a:t>සන්ධ්‍ය සමන්මලී -නා.බා.ම.ම.වි.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DC7D23-C4AC-43D4-9AD1-74BA772482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5406F9-F7BE-443E-830B-C56BF93F104E}" type="datetime1">
              <a:rPr lang="en-US" smtClean="0"/>
              <a:t>6/8/2021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si-LK" smtClean="0"/>
              <a:t>සන්ධ්‍ය සමන්මලී -නා.බා.ම.ම.වි.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DC7D23-C4AC-43D4-9AD1-74BA772482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17C29D-7E34-4B4E-991D-BE28B5883355}" type="datetime1">
              <a:rPr lang="en-US" smtClean="0"/>
              <a:t>6/8/2021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505200" y="6407944"/>
            <a:ext cx="3225553" cy="365125"/>
          </a:xfrm>
        </p:spPr>
        <p:txBody>
          <a:bodyPr/>
          <a:lstStyle>
            <a:lvl1pPr algn="l">
              <a:defRPr sz="1600" b="1"/>
            </a:lvl1pPr>
            <a:extLst/>
          </a:lstStyle>
          <a:p>
            <a:r>
              <a:rPr lang="si-LK" dirty="0" smtClean="0"/>
              <a:t>සන්ධ්‍ය සමන්මලී -නා.බා.ම.ම.වි.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DC7D23-C4AC-43D4-9AD1-74BA772482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EDF44A-00C3-4628-902D-D2881DA2E0A6}" type="datetime1">
              <a:rPr lang="en-US" smtClean="0"/>
              <a:t>6/8/2021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si-LK" smtClean="0"/>
              <a:t>සන්ධ්‍ය සමන්මලී -නා.බා.ම.ම.වි.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DC7D23-C4AC-43D4-9AD1-74BA772482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D32E5DF-5876-4A54-9351-BA1477F718A9}" type="datetime1">
              <a:rPr lang="en-US" smtClean="0"/>
              <a:t>6/8/2021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si-LK" smtClean="0"/>
              <a:t>සන්ධ්‍ය සමන්මලී -නා.බා.ම.ම.වි.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DC7D23-C4AC-43D4-9AD1-74BA772482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A656357-0AFF-4CA9-8F49-D71DBEB165C1}" type="datetime1">
              <a:rPr lang="en-US" smtClean="0"/>
              <a:t>6/8/2021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si-LK" smtClean="0"/>
              <a:t>සන්ධ්‍ය සමන්මලී -නා.බා.ම.ම.වි.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EDC7D23-C4AC-43D4-9AD1-74BA7724824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DF1B153-47E0-4B2B-86D1-60734AC3B267}" type="datetime1">
              <a:rPr lang="en-US" smtClean="0"/>
              <a:t>6/8/2021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si-LK" smtClean="0"/>
              <a:t>සන්ධ්‍ය සමන්මලී -නා.බා.ම.ම.වි.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EDC7D23-C4AC-43D4-9AD1-74BA7724824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9273" y="48491"/>
            <a:ext cx="89154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i-LK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නාම පද</a:t>
            </a:r>
            <a:br>
              <a:rPr lang="si-LK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</a:br>
            <a:r>
              <a:rPr lang="si-LK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/>
            </a:r>
            <a:br>
              <a:rPr lang="si-LK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</a:br>
            <a:r>
              <a:rPr lang="si-LK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වර්ගීකරණය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i-LK" smtClean="0"/>
              <a:t>සන්ධ්‍ය සමන්මලී -නා.බා.ම.ම.වි.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33400" y="3124200"/>
            <a:ext cx="6400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i-LK" sz="3200" b="1" dirty="0" smtClean="0"/>
              <a:t>8 ශ්‍රේණිය- 10 පාඩම</a:t>
            </a:r>
          </a:p>
          <a:p>
            <a:endParaRPr lang="si-LK" sz="3200" b="1" dirty="0"/>
          </a:p>
          <a:p>
            <a:r>
              <a:rPr lang="si-LK" sz="3200" b="1" dirty="0" smtClean="0"/>
              <a:t>සැකසුම</a:t>
            </a:r>
          </a:p>
          <a:p>
            <a:r>
              <a:rPr lang="si-LK" sz="3200" b="1" dirty="0" smtClean="0"/>
              <a:t>එච්.කේ.සන්ධ්‍යා සමන්මලී.</a:t>
            </a:r>
          </a:p>
          <a:p>
            <a:r>
              <a:rPr lang="si-LK" sz="3200" b="1" dirty="0" smtClean="0"/>
              <a:t>මිනු/නාලන්දා බා.ම.වි.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375060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405700"/>
            <a:ext cx="6400800" cy="2451925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si-LK" sz="4200" b="1" dirty="0" smtClean="0">
                <a:solidFill>
                  <a:srgbClr val="002060"/>
                </a:solidFill>
              </a:rPr>
              <a:t>කිසියම් </a:t>
            </a:r>
            <a:r>
              <a:rPr lang="si-LK" sz="3900" b="1" dirty="0" smtClean="0">
                <a:solidFill>
                  <a:srgbClr val="00B0F0"/>
                </a:solidFill>
              </a:rPr>
              <a:t>කෙනෙකු,දෙයක්,තැනක්,සතෙකු,</a:t>
            </a:r>
          </a:p>
          <a:p>
            <a:pPr algn="l"/>
            <a:r>
              <a:rPr lang="si-LK" sz="3900" b="1" dirty="0" smtClean="0">
                <a:solidFill>
                  <a:srgbClr val="00B0F0"/>
                </a:solidFill>
              </a:rPr>
              <a:t>ස්වභාවයක් හඳුන්වා දීමට භාවිත කරන පද නාම පද වේ.</a:t>
            </a:r>
          </a:p>
          <a:p>
            <a:pPr algn="l"/>
            <a:r>
              <a:rPr lang="si-LK" sz="3900" b="1" dirty="0" smtClean="0">
                <a:solidFill>
                  <a:srgbClr val="00B0F0"/>
                </a:solidFill>
              </a:rPr>
              <a:t>උදා: </a:t>
            </a:r>
          </a:p>
          <a:p>
            <a:pPr algn="l"/>
            <a:r>
              <a:rPr lang="si-LK" sz="3900" b="1" dirty="0" smtClean="0">
                <a:solidFill>
                  <a:schemeClr val="accent2">
                    <a:lumMod val="75000"/>
                  </a:schemeClr>
                </a:solidFill>
              </a:rPr>
              <a:t>ළමයා/පොතක්/මිනුවන්ගොඩ/කුරුල්ලා/</a:t>
            </a:r>
          </a:p>
          <a:p>
            <a:pPr algn="l"/>
            <a:r>
              <a:rPr lang="si-LK" sz="3900" b="1" dirty="0" smtClean="0">
                <a:solidFill>
                  <a:schemeClr val="accent2">
                    <a:lumMod val="75000"/>
                  </a:schemeClr>
                </a:solidFill>
              </a:rPr>
              <a:t>සොම්නස/රතු</a:t>
            </a:r>
            <a:endParaRPr lang="en-US" sz="39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43000" y="152400"/>
            <a:ext cx="332014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i-LK" sz="8000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නාම පද</a:t>
            </a:r>
            <a:endParaRPr lang="en-US" sz="8000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14800"/>
            <a:ext cx="1800225" cy="25336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225" y="4648200"/>
            <a:ext cx="1676400" cy="188118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4085734"/>
            <a:ext cx="2162175" cy="19526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4351350"/>
            <a:ext cx="1447800" cy="165973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clrChange>
              <a:clrFrom>
                <a:srgbClr val="6F94DB"/>
              </a:clrFrom>
              <a:clrTo>
                <a:srgbClr val="6F94D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3826340"/>
            <a:ext cx="1411186" cy="2193459"/>
          </a:xfrm>
          <a:prstGeom prst="rect">
            <a:avLst/>
          </a:prstGeom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i-LK" smtClean="0"/>
              <a:t>සන්ධ්‍ය සමන්මලී -නා.බා.ම.ම.වි.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008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i-LK" dirty="0" smtClean="0"/>
              <a:t>පණ ඇති නාම පද</a:t>
            </a:r>
          </a:p>
          <a:p>
            <a:pPr marL="109728" indent="0">
              <a:buNone/>
            </a:pPr>
            <a:r>
              <a:rPr lang="si-LK" dirty="0" smtClean="0"/>
              <a:t>(සචේතනික නාම පද.)</a:t>
            </a:r>
          </a:p>
          <a:p>
            <a:pPr marL="109728" indent="0">
              <a:buNone/>
            </a:pPr>
            <a:endParaRPr lang="si-LK" dirty="0" smtClean="0"/>
          </a:p>
          <a:p>
            <a:r>
              <a:rPr lang="si-LK" dirty="0" smtClean="0"/>
              <a:t>පණ නැති නාම පද</a:t>
            </a:r>
            <a:br>
              <a:rPr lang="si-LK" dirty="0" smtClean="0"/>
            </a:br>
            <a:r>
              <a:rPr lang="si-LK" dirty="0" smtClean="0"/>
              <a:t>(අචේතනික නාම පද)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i-LK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නාම පදවල ස්වරූපය අනුව</a:t>
            </a:r>
          </a:p>
          <a:p>
            <a:pPr marL="624078" indent="-514350">
              <a:buFont typeface="+mj-lt"/>
              <a:buAutoNum type="arabicPeriod"/>
            </a:pPr>
            <a:r>
              <a:rPr lang="si-LK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නාම නාම.</a:t>
            </a:r>
          </a:p>
          <a:p>
            <a:pPr marL="624078" indent="-514350">
              <a:buFont typeface="+mj-lt"/>
              <a:buAutoNum type="arabicPeriod"/>
            </a:pPr>
            <a:r>
              <a:rPr lang="si-LK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සර්ව නාම.</a:t>
            </a:r>
          </a:p>
          <a:p>
            <a:pPr marL="624078" indent="-514350">
              <a:buFont typeface="+mj-lt"/>
              <a:buAutoNum type="arabicPeriod"/>
            </a:pPr>
            <a:r>
              <a:rPr lang="si-LK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සමාස නාම.</a:t>
            </a:r>
          </a:p>
          <a:p>
            <a:pPr marL="624078" indent="-514350">
              <a:buFont typeface="+mj-lt"/>
              <a:buAutoNum type="arabicPeriod"/>
            </a:pPr>
            <a:r>
              <a:rPr lang="si-LK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තද්ධිත නාම.</a:t>
            </a:r>
          </a:p>
          <a:p>
            <a:pPr marL="624078" indent="-514350">
              <a:buFont typeface="+mj-lt"/>
              <a:buAutoNum type="arabicPeriod"/>
            </a:pPr>
            <a:r>
              <a:rPr lang="si-LK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කෘදන්ත නාම.</a:t>
            </a:r>
          </a:p>
          <a:p>
            <a:pPr marL="624078" indent="-514350">
              <a:buFont typeface="+mj-lt"/>
              <a:buAutoNum type="arabicPeriod"/>
            </a:pPr>
            <a:endParaRPr lang="si-LK" sz="32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i-LK" dirty="0" smtClean="0"/>
              <a:t>නාම පද මෙසේ වර්ග කෙරේ.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i-LK" smtClean="0"/>
              <a:t>සන්ධ්‍ය සමන්මලී -නා.බා.ම.ම.වි.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147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692888"/>
          </a:xfrm>
        </p:spPr>
        <p:txBody>
          <a:bodyPr>
            <a:normAutofit fontScale="90000"/>
          </a:bodyPr>
          <a:lstStyle/>
          <a:p>
            <a:pPr algn="l"/>
            <a:r>
              <a:rPr lang="si-LK" dirty="0" smtClean="0"/>
              <a:t>නාම නාම යනු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1828800"/>
            <a:ext cx="5410200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si-LK" sz="3200" dirty="0" smtClean="0"/>
              <a:t>සාමාන්‍ය නාම පද වන අතර ඒවා ද කොටස් කීපයකට බෙදේ.</a:t>
            </a:r>
            <a:endParaRPr lang="si-LK" sz="3200" dirty="0"/>
          </a:p>
          <a:p>
            <a:pPr marL="514350" indent="-514350">
              <a:buFont typeface="+mj-lt"/>
              <a:buAutoNum type="arabicPeriod"/>
            </a:pPr>
            <a:endParaRPr lang="si-LK" sz="3200" dirty="0" smtClean="0"/>
          </a:p>
          <a:p>
            <a:pPr marL="514350" indent="-514350" algn="ctr">
              <a:buFont typeface="+mj-lt"/>
              <a:buAutoNum type="arabicPeriod"/>
            </a:pPr>
            <a:r>
              <a:rPr lang="si-LK" sz="3200" b="1" i="1" dirty="0" smtClean="0">
                <a:solidFill>
                  <a:srgbClr val="002060"/>
                </a:solidFill>
              </a:rPr>
              <a:t>ජාති නාම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si-LK" sz="3200" b="1" i="1" dirty="0" smtClean="0">
                <a:solidFill>
                  <a:srgbClr val="002060"/>
                </a:solidFill>
              </a:rPr>
              <a:t>ද්‍රව්‍ය නාම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si-LK" sz="3200" b="1" i="1" dirty="0" smtClean="0">
                <a:solidFill>
                  <a:srgbClr val="002060"/>
                </a:solidFill>
              </a:rPr>
              <a:t>ගුණ නාම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si-LK" sz="3200" b="1" i="1" dirty="0" smtClean="0">
                <a:solidFill>
                  <a:srgbClr val="002060"/>
                </a:solidFill>
              </a:rPr>
              <a:t>ක්‍රියා නාම 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si-LK" sz="3200" b="1" i="1" dirty="0" smtClean="0">
                <a:solidFill>
                  <a:srgbClr val="002060"/>
                </a:solidFill>
              </a:rPr>
              <a:t>සංඥා නාම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i-LK" smtClean="0"/>
              <a:t>සන්ධ්‍ය සමන්මලී -නා.බා.ම.ම.වි.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985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7772400" cy="838200"/>
          </a:xfrm>
        </p:spPr>
        <p:txBody>
          <a:bodyPr/>
          <a:lstStyle/>
          <a:p>
            <a:pPr algn="ctr"/>
            <a:r>
              <a:rPr lang="si-LK" dirty="0" smtClean="0"/>
              <a:t>සර්ව නාම පද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1600200"/>
            <a:ext cx="8458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3600" b="1" dirty="0" smtClean="0"/>
              <a:t>ප්‍රාණ වාචී අප්‍රාණ වාචීඕනෑම ජීවියෙකුට හෝ වස්තුවකට පොදුවේ ව්‍යවහාර කළ හැකි නාමපද</a:t>
            </a:r>
          </a:p>
          <a:p>
            <a:r>
              <a:rPr lang="si-LK" sz="3600" b="1" dirty="0" smtClean="0"/>
              <a:t>සර්ව නාම පද වේ.</a:t>
            </a:r>
          </a:p>
          <a:p>
            <a:endParaRPr lang="si-LK" sz="3600" b="1" dirty="0" smtClean="0"/>
          </a:p>
          <a:p>
            <a:pPr marL="285750" indent="-285750" algn="just">
              <a:buFont typeface="Wingdings" pitchFamily="2" charset="2"/>
              <a:buChar char="v"/>
            </a:pPr>
            <a:r>
              <a:rPr lang="si-LK" sz="3600" b="1" dirty="0" smtClean="0"/>
              <a:t>  ප්‍රාණ වාචී:</a:t>
            </a:r>
          </a:p>
          <a:p>
            <a:pPr algn="just"/>
            <a:r>
              <a:rPr lang="si-LK" sz="3600" b="1" dirty="0" smtClean="0"/>
              <a:t>              </a:t>
            </a:r>
            <a:r>
              <a:rPr lang="si-LK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මම, අපි,ඔහු,ඈ,ඒකා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si-LK" sz="3600" b="1" dirty="0" smtClean="0"/>
              <a:t>      අප්‍රාණ වාචී:       						</a:t>
            </a:r>
            <a:r>
              <a:rPr lang="si-LK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එය,මෙය,ඒක,එතැන,මෙතැන.</a:t>
            </a:r>
            <a:endParaRPr lang="en-US" sz="36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i-LK" smtClean="0"/>
              <a:t>සන්ධ්‍ය සමන්මලී -නා.බා.ම.ම.වි.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996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7772400" cy="845288"/>
          </a:xfrm>
        </p:spPr>
        <p:txBody>
          <a:bodyPr/>
          <a:lstStyle/>
          <a:p>
            <a:pPr algn="ctr"/>
            <a:r>
              <a:rPr lang="si-LK" dirty="0" smtClean="0"/>
              <a:t>සමාස නාම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143000"/>
            <a:ext cx="7924800" cy="1454888"/>
          </a:xfrm>
        </p:spPr>
        <p:txBody>
          <a:bodyPr>
            <a:noAutofit/>
          </a:bodyPr>
          <a:lstStyle/>
          <a:p>
            <a:r>
              <a:rPr lang="si-LK" sz="3600" b="1" dirty="0" smtClean="0">
                <a:solidFill>
                  <a:srgbClr val="7030A0"/>
                </a:solidFill>
              </a:rPr>
              <a:t>නාම පද දෙකක් හෝ කීපයක් එක් වීමෙන් සෑදෙන නාම පද සමාස නාම වේ.</a:t>
            </a:r>
            <a:endParaRPr lang="en-US" sz="3600" b="1" dirty="0">
              <a:solidFill>
                <a:srgbClr val="7030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2438400"/>
            <a:ext cx="7315200" cy="310854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si-LK" sz="2800" b="1" dirty="0" smtClean="0"/>
              <a:t>ගස් ද වැල ද                    -ගස් වැල්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si-LK" sz="2800" b="1" dirty="0" smtClean="0"/>
              <a:t>ගුරු ද දෙගුරු ද                -ගුරු දෙගුරු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si-LK" sz="2800" b="1" dirty="0" smtClean="0"/>
              <a:t>මඳ වේගයෙන් හමන සුළං-මඳසුළඟ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si-LK" sz="2800" b="1" dirty="0" smtClean="0"/>
              <a:t>මල් වැනි හිනාව               - මල්හිනාව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si-LK" sz="2800" b="1" dirty="0" smtClean="0"/>
              <a:t>ඇතාගේ දළ                     -ඇත්දළ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si-LK" sz="2800" b="1" dirty="0" smtClean="0"/>
              <a:t>යහපත් ජනයා                  -සුදන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si-LK" sz="2800" b="1" dirty="0" smtClean="0"/>
              <a:t>පත් සියයක් ඇත්තේ         -සියපත්.</a:t>
            </a:r>
            <a:endParaRPr lang="en-US" sz="2800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i-LK" smtClean="0"/>
              <a:t>සන්ධ්‍ය සමන්මලී -නා.බා.ම.ම.වි.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716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457201"/>
            <a:ext cx="7772400" cy="838200"/>
          </a:xfrm>
        </p:spPr>
        <p:txBody>
          <a:bodyPr/>
          <a:lstStyle/>
          <a:p>
            <a:pPr algn="ctr"/>
            <a:r>
              <a:rPr lang="si-LK" dirty="0" smtClean="0"/>
              <a:t>තද්ධිත නාම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295400"/>
            <a:ext cx="8305800" cy="3886200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marL="457200" indent="-457200" algn="l">
              <a:buFont typeface="Wingdings" pitchFamily="2" charset="2"/>
              <a:buChar char="v"/>
            </a:pPr>
            <a:r>
              <a:rPr lang="si-LK" sz="3200" b="1" dirty="0" smtClean="0"/>
              <a:t>තද්ධිත ප්‍රත්‍යයක් එක් වීමෙන් සෑදෙන නාම පද තද්ධිත නාම වේ.</a:t>
            </a:r>
          </a:p>
          <a:p>
            <a:pPr marL="457200" indent="-457200" algn="l">
              <a:buFont typeface="Wingdings" pitchFamily="2" charset="2"/>
              <a:buChar char="§"/>
            </a:pPr>
            <a:r>
              <a:rPr lang="si-LK" sz="3200" b="1" dirty="0" smtClean="0"/>
              <a:t>ගැමි+ඉ         -ගැමි</a:t>
            </a:r>
          </a:p>
          <a:p>
            <a:pPr marL="457200" indent="-457200" algn="l">
              <a:buFont typeface="Wingdings" pitchFamily="2" charset="2"/>
              <a:buChar char="§"/>
            </a:pPr>
            <a:r>
              <a:rPr lang="si-LK" sz="3200" b="1" dirty="0" smtClean="0"/>
              <a:t>දේශ+ඊය      -දේශීය</a:t>
            </a:r>
          </a:p>
          <a:p>
            <a:pPr marL="457200" indent="-457200" algn="l">
              <a:buFont typeface="Wingdings" pitchFamily="2" charset="2"/>
              <a:buChar char="§"/>
            </a:pPr>
            <a:r>
              <a:rPr lang="si-LK" sz="3200" b="1" dirty="0" smtClean="0"/>
              <a:t>සමාජ+ඉක    -සාමාජික</a:t>
            </a:r>
          </a:p>
          <a:p>
            <a:pPr marL="457200" indent="-457200" algn="l">
              <a:buFont typeface="Wingdings" pitchFamily="2" charset="2"/>
              <a:buChar char="§"/>
            </a:pPr>
            <a:r>
              <a:rPr lang="si-LK" sz="3200" b="1" dirty="0" smtClean="0"/>
              <a:t>පුත්+අණූ       -පුතණු</a:t>
            </a:r>
          </a:p>
          <a:p>
            <a:pPr marL="457200" indent="-457200" algn="l">
              <a:buFont typeface="Wingdings" pitchFamily="2" charset="2"/>
              <a:buChar char="§"/>
            </a:pPr>
            <a:r>
              <a:rPr lang="si-LK" sz="3200" b="1" dirty="0" smtClean="0"/>
              <a:t>ලෝහ+මය    -ලෝහමය         </a:t>
            </a:r>
            <a:endParaRPr lang="en-US" sz="32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i-LK" smtClean="0"/>
              <a:t>සන්ධ්‍ය සමන්මලී -නා.බා.ම.ම.වි.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597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62000" y="26670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si-LK" sz="4800" dirty="0" smtClean="0"/>
              <a:t>කෘදන්ත නාම</a:t>
            </a:r>
            <a:endParaRPr lang="en-US" sz="4800" dirty="0"/>
          </a:p>
        </p:txBody>
      </p:sp>
      <p:sp>
        <p:nvSpPr>
          <p:cNvPr id="3" name="TextBox 2"/>
          <p:cNvSpPr txBox="1"/>
          <p:nvPr/>
        </p:nvSpPr>
        <p:spPr>
          <a:xfrm flipH="1">
            <a:off x="533400" y="1454727"/>
            <a:ext cx="7239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4000" b="1" dirty="0" smtClean="0">
                <a:solidFill>
                  <a:schemeClr val="accent4">
                    <a:lumMod val="50000"/>
                  </a:schemeClr>
                </a:solidFill>
              </a:rPr>
              <a:t>ක්‍රියාවක් ඇසුරෙන් සෑදෙන නාම කෘදන්ත නාම වේ.</a:t>
            </a:r>
            <a:endParaRPr lang="en-US" sz="40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00200" y="2750457"/>
            <a:ext cx="5867400" cy="35394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914400" lvl="1" indent="-457200" algn="just">
              <a:buFont typeface="Wingdings" pitchFamily="2" charset="2"/>
              <a:buChar char="v"/>
            </a:pPr>
            <a:r>
              <a:rPr lang="si-LK" sz="2800" b="1" dirty="0" smtClean="0"/>
              <a:t>නටන්නා</a:t>
            </a:r>
          </a:p>
          <a:p>
            <a:pPr marL="914400" lvl="1" indent="-457200" algn="just">
              <a:buFont typeface="Wingdings" pitchFamily="2" charset="2"/>
              <a:buChar char="v"/>
            </a:pPr>
            <a:r>
              <a:rPr lang="si-LK" sz="2800" b="1" dirty="0" smtClean="0"/>
              <a:t>නරඹන්නා</a:t>
            </a:r>
          </a:p>
          <a:p>
            <a:pPr marL="914400" lvl="1" indent="-457200" algn="just">
              <a:buFont typeface="Wingdings" pitchFamily="2" charset="2"/>
              <a:buChar char="v"/>
            </a:pPr>
            <a:r>
              <a:rPr lang="si-LK" sz="2800" b="1" dirty="0" smtClean="0"/>
              <a:t>වවන්නෝ</a:t>
            </a:r>
          </a:p>
          <a:p>
            <a:pPr marL="914400" lvl="1" indent="-457200" algn="just">
              <a:buFont typeface="Wingdings" pitchFamily="2" charset="2"/>
              <a:buChar char="v"/>
            </a:pPr>
            <a:r>
              <a:rPr lang="si-LK" sz="2800" b="1" dirty="0" smtClean="0"/>
              <a:t>දුටුවෝ</a:t>
            </a:r>
          </a:p>
          <a:p>
            <a:pPr marL="914400" lvl="1" indent="-457200" algn="just">
              <a:buFont typeface="Wingdings" pitchFamily="2" charset="2"/>
              <a:buChar char="v"/>
            </a:pPr>
            <a:r>
              <a:rPr lang="si-LK" sz="2800" b="1" dirty="0" smtClean="0"/>
              <a:t>බලන්නා</a:t>
            </a:r>
          </a:p>
          <a:p>
            <a:pPr marL="914400" lvl="1" indent="-457200" algn="just">
              <a:buFont typeface="Wingdings" pitchFamily="2" charset="2"/>
              <a:buChar char="v"/>
            </a:pPr>
            <a:r>
              <a:rPr lang="si-LK" sz="2800" b="1" dirty="0" smtClean="0"/>
              <a:t>හිඟන්නා</a:t>
            </a:r>
          </a:p>
          <a:p>
            <a:pPr marL="914400" lvl="1" indent="-457200" algn="just">
              <a:buFont typeface="Wingdings" pitchFamily="2" charset="2"/>
              <a:buChar char="v"/>
            </a:pPr>
            <a:r>
              <a:rPr lang="si-LK" sz="2800" b="1" dirty="0" smtClean="0"/>
              <a:t>රකින්නෝ</a:t>
            </a:r>
          </a:p>
          <a:p>
            <a:pPr algn="just"/>
            <a:endParaRPr lang="en-US" sz="2800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i-LK" smtClean="0"/>
              <a:t>සන්ධ්‍ය සමන්මලී -නා.බා.ම.ම.වි.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619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180</TotalTime>
  <Words>898</Words>
  <Application>Microsoft Office PowerPoint</Application>
  <PresentationFormat>On-screen Show (4:3)</PresentationFormat>
  <Paragraphs>71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PowerPoint Presentation</vt:lpstr>
      <vt:lpstr>PowerPoint Presentation</vt:lpstr>
      <vt:lpstr>නාම පද මෙසේ වර්ග කෙරේ.</vt:lpstr>
      <vt:lpstr>නාම නාම යනු</vt:lpstr>
      <vt:lpstr>සර්ව නාම පද </vt:lpstr>
      <vt:lpstr>සමාස නාම</vt:lpstr>
      <vt:lpstr>තද්ධිත නාම</vt:lpstr>
      <vt:lpstr>කෘදන්ත නාම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 630</dc:creator>
  <cp:lastModifiedBy>hp 630</cp:lastModifiedBy>
  <cp:revision>21</cp:revision>
  <dcterms:created xsi:type="dcterms:W3CDTF">2021-05-18T16:55:35Z</dcterms:created>
  <dcterms:modified xsi:type="dcterms:W3CDTF">2021-06-08T05:55:26Z</dcterms:modified>
</cp:coreProperties>
</file>