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7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17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55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5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95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0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9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40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5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0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8DA7A-BC30-41C1-8A3A-E2EF330C4EA2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5E78-0B35-4EE6-8D10-853E1187BB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41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981200"/>
            <a:ext cx="6629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b="1" dirty="0" smtClean="0"/>
              <a:t>8 ශ්‍රේණිය  8 පාඩම</a:t>
            </a:r>
          </a:p>
          <a:p>
            <a:endParaRPr lang="si-LK" sz="2000" b="1" dirty="0"/>
          </a:p>
          <a:p>
            <a:r>
              <a:rPr lang="si-LK" sz="2000" b="1" dirty="0" smtClean="0"/>
              <a:t>සැකසුම </a:t>
            </a:r>
          </a:p>
          <a:p>
            <a:r>
              <a:rPr lang="si-LK" sz="2000" b="1" dirty="0" smtClean="0"/>
              <a:t>එච්.කේ.සන්ධ්‍යා සමන්මලී.</a:t>
            </a:r>
          </a:p>
          <a:p>
            <a:r>
              <a:rPr lang="si-LK" sz="2000" b="1" dirty="0" smtClean="0"/>
              <a:t>මිනු/නාලන්දා බා.ම.වි.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4842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7772400" cy="1470025"/>
          </a:xfrm>
        </p:spPr>
        <p:txBody>
          <a:bodyPr>
            <a:normAutofit/>
          </a:bodyPr>
          <a:lstStyle/>
          <a:p>
            <a:r>
              <a:rPr lang="si-LK" sz="5400" b="1" dirty="0" smtClean="0">
                <a:solidFill>
                  <a:srgbClr val="0070C0"/>
                </a:solidFill>
              </a:rPr>
              <a:t>ආකෘති පත්‍ර </a:t>
            </a:r>
            <a:endParaRPr lang="en-US" sz="54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768617"/>
            <a:ext cx="1962150" cy="2333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588202"/>
            <a:ext cx="2092469" cy="29743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143125"/>
            <a:ext cx="2150053" cy="396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11091" y="6400800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45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1470025"/>
          </a:xfrm>
        </p:spPr>
        <p:txBody>
          <a:bodyPr/>
          <a:lstStyle/>
          <a:p>
            <a:r>
              <a:rPr lang="si-LK" dirty="0" smtClean="0"/>
              <a:t>ආකෘති පත්‍ර සම්පූර්ණ කිරීම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7620000" cy="45720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itchFamily="2" charset="2"/>
              <a:buChar char="§"/>
            </a:pPr>
            <a:r>
              <a:rPr lang="si-LK" dirty="0" smtClean="0">
                <a:solidFill>
                  <a:srgbClr val="00B0F0"/>
                </a:solidFill>
              </a:rPr>
              <a:t>විවිධ ආයතනවලින් නොයෙකුත් කාර්‍යයන් ඉටුකර ගැනීමේදී විවිධාකාරයේ ආකෘති පත්‍ර සම්පූර්ණ කිරීමට සිදු වේ.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dirty="0" smtClean="0">
                <a:solidFill>
                  <a:srgbClr val="00B0F0"/>
                </a:solidFill>
              </a:rPr>
              <a:t>ආකෘති පත්‍ර මගින් ලබාගන්නා තොරතුරු මත එම ආයතන අපගේ කටයුතු ඉටුකර දීම සිදුවන බැවින් නිවැරැදි තොරතුරු ඊට ඇතුළත් කිරීම අත්‍යවශ්‍ය වේ.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si-LK" dirty="0" smtClean="0">
                <a:solidFill>
                  <a:srgbClr val="00B0F0"/>
                </a:solidFill>
              </a:rPr>
              <a:t>ආකෘති පත්‍ර,ඉල්ලුම් පත්‍ර හා වෙනත් ලිපි ලේඛන සකස් කිරීමේදී අපගේ ජීව දත්ත තොරතුරු මෙන්ම අනෙකුත් වැදගත් තොරතුරු නිසි පරිදි ඉදිරිපත් කිරීම ද  අත්‍යවශ්‍ය වේ. </a:t>
            </a:r>
          </a:p>
          <a:p>
            <a:pPr marL="457200" indent="-457200" algn="l">
              <a:buFont typeface="Wingdings" pitchFamily="2" charset="2"/>
              <a:buChar char="§"/>
            </a:pPr>
            <a:endParaRPr lang="si-LK" dirty="0" smtClean="0">
              <a:solidFill>
                <a:srgbClr val="00B0F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endParaRPr lang="si-LK" dirty="0" smtClean="0">
              <a:solidFill>
                <a:srgbClr val="00B0F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endParaRPr lang="si-LK" dirty="0" smtClean="0">
              <a:solidFill>
                <a:srgbClr val="00B0F0"/>
              </a:solidFill>
            </a:endParaRPr>
          </a:p>
          <a:p>
            <a:pPr algn="l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1091" y="6400800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5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7772400" cy="1470025"/>
          </a:xfrm>
        </p:spPr>
        <p:txBody>
          <a:bodyPr/>
          <a:lstStyle/>
          <a:p>
            <a:pPr algn="l"/>
            <a:r>
              <a:rPr lang="si-LK" dirty="0" smtClean="0"/>
              <a:t>ආකෘති පත්‍ර සම්පූර්ණ කිරීමේදී සැලකිලිමත් විය යුතු කරුණු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057400"/>
            <a:ext cx="70866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ආකෘති පත්‍රය පිරවීම සඳහා ලබා දී ඇති උපදෙස් හොඳින් කියවීම.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අසා ඇති තොරතුරු පමණක් සම්පූර්ණ කිරීම.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නිවැරැදි තොරතුරු ඇතුළත් ලකිරීම.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සඳහන් කළ යුතු කරුණු ඉතා කෙටියෙන් දැක්වීම.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තමා විසින් සම්පූණ නොකළයුතු තැන් ඇතොත් ඒවා හිස්ව තැබීම(ඒවා කාර්‍යාලයීය ප්‍රයෝජනය සඳහා වේ)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මකන දියර වර්ග භාවිත නොකොරීම.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 smtClean="0">
                <a:solidFill>
                  <a:schemeClr val="accent2">
                    <a:lumMod val="50000"/>
                  </a:schemeClr>
                </a:solidFill>
              </a:rPr>
              <a:t>සුපුරුදු අත්සන යෙදිය යුතු අතර වැරදුණහොත් තනි ඉරකින් කපා කෙටි අත්සනක් යෙදීම කළ යුතුය.</a:t>
            </a:r>
          </a:p>
          <a:p>
            <a:pPr marL="457200" indent="-457200" algn="l">
              <a:buFont typeface="Wingdings" pitchFamily="2" charset="2"/>
              <a:buChar char="v"/>
            </a:pPr>
            <a:endParaRPr lang="si-LK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endParaRPr lang="si-LK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endParaRPr lang="si-LK" dirty="0" smtClean="0"/>
          </a:p>
          <a:p>
            <a:pPr marL="457200" indent="-457200"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11091" y="6400800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9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si-LK" dirty="0" smtClean="0"/>
              <a:t>ආකෘති පත්‍ර අතර ජීව දත්ත පත්‍රිකාවක විශේෂත්වය හඳුනා ගනිමු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8382000" cy="41910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si-LK" sz="2400" b="1" dirty="0" smtClean="0">
                <a:solidFill>
                  <a:srgbClr val="FF0000"/>
                </a:solidFill>
              </a:rPr>
              <a:t>ජිව දත්ත පත්‍රිකා සැකසීමේ අරමුණ අනුව ඒවාහේ ඇතුළත් කළ යුතු කරුණු හා අනුපිළිවෙළ වෙනස් වේ.</a:t>
            </a:r>
          </a:p>
          <a:p>
            <a:r>
              <a:rPr lang="si-LK" sz="2400" b="1" dirty="0">
                <a:solidFill>
                  <a:srgbClr val="FF0000"/>
                </a:solidFill>
              </a:rPr>
              <a:t> </a:t>
            </a:r>
            <a:r>
              <a:rPr lang="si-LK" sz="2400" b="1" dirty="0" smtClean="0">
                <a:solidFill>
                  <a:srgbClr val="FF0000"/>
                </a:solidFill>
              </a:rPr>
              <a:t> උදා: රැකියාවකට ඉල්ලුම් කිරීම/සංවිධානයක සාමාජිකත්වය ලබා ගැනීම/විශ්වවිද්‍යාල ප්‍රවේශය සඳහා ඉල්ලුම් කිරීම.</a:t>
            </a:r>
          </a:p>
          <a:p>
            <a:pPr marL="457200" indent="-457200" algn="l">
              <a:buAutoNum type="arabicPeriod" startAt="2"/>
            </a:pPr>
            <a:r>
              <a:rPr lang="si-LK" sz="2400" b="1" dirty="0" smtClean="0">
                <a:solidFill>
                  <a:srgbClr val="FF0000"/>
                </a:solidFill>
              </a:rPr>
              <a:t>විශ්වවිද්‍යාල ප්‍රවේශ අයදුම් පත පිරවීමේදී ස්ථීර පදිංචි               දිස්ත්‍රික්කය,  විභාගයට පෙනී සිටි දිස්ත්‍රික්කය, පාසල ආදිය අත්‍යවශ්‍යයෙන් ම දැක්විය යුතුය.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3.</a:t>
            </a:r>
            <a:r>
              <a:rPr lang="si-LK" sz="2400" b="1" dirty="0" smtClean="0">
                <a:solidFill>
                  <a:srgbClr val="FF0000"/>
                </a:solidFill>
              </a:rPr>
              <a:t>ආයතානයකින් නිකුත් කරන ලද ආතියක් නොමැති අවස්ථාවලදී ඒ ඒ අවශ්‍යතාවයට ගැළපෙන පරිදි ජීවදත්ත පත්‍රිකාව සැකසිය යුතු ය. </a:t>
            </a:r>
          </a:p>
          <a:p>
            <a:pPr marL="514350" indent="-514350" algn="l">
              <a:buFont typeface="+mj-lt"/>
              <a:buAutoNum type="arabicPeriod"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1091" y="6400800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597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1470025"/>
          </a:xfrm>
        </p:spPr>
        <p:txBody>
          <a:bodyPr/>
          <a:lstStyle/>
          <a:p>
            <a:r>
              <a:rPr lang="si-LK" dirty="0" smtClean="0"/>
              <a:t>ආකෘති පත්‍රයක ඇතුළත් විය යුතු මූලික තොරතුරු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801091"/>
            <a:ext cx="4519910" cy="4800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91200" y="6423952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434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7772400" cy="1470025"/>
          </a:xfrm>
        </p:spPr>
        <p:txBody>
          <a:bodyPr/>
          <a:lstStyle/>
          <a:p>
            <a:r>
              <a:rPr lang="si-LK" dirty="0" smtClean="0"/>
              <a:t>ආකෘති පත්‍රයක් පුරවමු.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4800600" cy="5105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67400" y="6557757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54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72400" cy="1470025"/>
          </a:xfrm>
        </p:spPr>
        <p:txBody>
          <a:bodyPr/>
          <a:lstStyle/>
          <a:p>
            <a:r>
              <a:rPr lang="si-LK" dirty="0" smtClean="0"/>
              <a:t>ජීවදත්ත පත්‍රිකාවක් පුරවමු.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5486400" cy="457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0" y="6488668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658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7772400" cy="1470025"/>
          </a:xfrm>
        </p:spPr>
        <p:txBody>
          <a:bodyPr/>
          <a:lstStyle/>
          <a:p>
            <a:r>
              <a:rPr lang="si-LK" dirty="0" smtClean="0"/>
              <a:t>ඔබේ අභ්‍යාස පොතට...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52600"/>
            <a:ext cx="6400800" cy="41148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si-LK" b="1" dirty="0" smtClean="0"/>
              <a:t>ආකෘති පත්‍රයක් පිරවීමේ දී සැලකිය යුතු කරුණු එක්කර ගන්න.</a:t>
            </a:r>
          </a:p>
          <a:p>
            <a:pPr algn="l"/>
            <a:endParaRPr lang="si-LK" b="1" dirty="0" smtClean="0"/>
          </a:p>
          <a:p>
            <a:pPr algn="l"/>
            <a:r>
              <a:rPr lang="si-LK" b="1" dirty="0" smtClean="0"/>
              <a:t>2.  මෙහි සඳහන් වූ ආකෘති පත්‍ර ලියා </a:t>
            </a:r>
          </a:p>
          <a:p>
            <a:pPr algn="l"/>
            <a:r>
              <a:rPr lang="si-LK" b="1" dirty="0"/>
              <a:t> </a:t>
            </a:r>
            <a:r>
              <a:rPr lang="si-LK" b="1" dirty="0" smtClean="0"/>
              <a:t>  පුරවන්න.                       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611091" y="6400800"/>
            <a:ext cx="353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 smtClean="0"/>
              <a:t>සන්ධ්‍යා සමන්මලී-නා.බා.ම.ම.වි.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6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1256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ආකෘති පත්‍ර </vt:lpstr>
      <vt:lpstr>ආකෘති පත්‍ර සම්පූර්ණ කිරීම</vt:lpstr>
      <vt:lpstr>ආකෘති පත්‍ර සම්පූර්ණ කිරීමේදී සැලකිලිමත් විය යුතු කරුණු</vt:lpstr>
      <vt:lpstr>ආකෘති පත්‍ර අතර ජීව දත්ත පත්‍රිකාවක විශේෂත්වය හඳුනා ගනිමු</vt:lpstr>
      <vt:lpstr>ආකෘති පත්‍රයක ඇතුළත් විය යුතු මූලික තොරතුරු</vt:lpstr>
      <vt:lpstr>ආකෘති පත්‍රයක් පුරවමු.</vt:lpstr>
      <vt:lpstr>ජීවදත්ත පත්‍රිකාවක් පුරවමු.</vt:lpstr>
      <vt:lpstr>ඔබේ අභ්‍යාස පොතට...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ආකෘති පත්‍ර</dc:title>
  <dc:creator>hp 630</dc:creator>
  <cp:lastModifiedBy>hp 630</cp:lastModifiedBy>
  <cp:revision>16</cp:revision>
  <dcterms:created xsi:type="dcterms:W3CDTF">2021-05-10T12:11:05Z</dcterms:created>
  <dcterms:modified xsi:type="dcterms:W3CDTF">2021-06-08T04:43:40Z</dcterms:modified>
</cp:coreProperties>
</file>