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4"/>
  </p:sldMasterIdLst>
  <p:sldIdLst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19" autoAdjust="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7" Type="http://schemas.openxmlformats.org/officeDocument/2006/relationships/slide" Target="slides/slide3.xml" /><Relationship Id="rId12" Type="http://schemas.openxmlformats.org/officeDocument/2006/relationships/theme" Target="theme/theme1.xml" /><Relationship Id="rId2" Type="http://schemas.openxmlformats.org/officeDocument/2006/relationships/customXml" Target="../customXml/item2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viewProps" Target="viewProps.xml" /><Relationship Id="rId5" Type="http://schemas.openxmlformats.org/officeDocument/2006/relationships/slide" Target="slides/slide1.xml" /><Relationship Id="rId10" Type="http://schemas.openxmlformats.org/officeDocument/2006/relationships/presProps" Target="pres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089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942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643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390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542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094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3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2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9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2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7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1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5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3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8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4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23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zyfQYBNbWE" TargetMode="External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5.jpg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hyperlink" Target="https://www.sjp.ac.lk/buddhism/download-buddhist-555-jathaka-katha-free-pdf/attachment/jathaka-katha/" TargetMode="External" /><Relationship Id="rId5" Type="http://schemas.openxmlformats.org/officeDocument/2006/relationships/image" Target="../media/image4.jpg" /><Relationship Id="rId10" Type="http://schemas.openxmlformats.org/officeDocument/2006/relationships/image" Target="../media/image7.jpeg" /><Relationship Id="rId4" Type="http://schemas.openxmlformats.org/officeDocument/2006/relationships/image" Target="../media/image3.png" /><Relationship Id="rId9" Type="http://schemas.openxmlformats.org/officeDocument/2006/relationships/image" Target="../media/image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6" Type="http://schemas.openxmlformats.org/officeDocument/2006/relationships/image" Target="../media/image7.jpeg" /><Relationship Id="rId5" Type="http://schemas.openxmlformats.org/officeDocument/2006/relationships/image" Target="../media/image6.png" /><Relationship Id="rId4" Type="http://schemas.openxmlformats.org/officeDocument/2006/relationships/image" Target="../media/image8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7.jpeg" /><Relationship Id="rId5" Type="http://schemas.openxmlformats.org/officeDocument/2006/relationships/image" Target="../media/image6.png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7.jpeg" /><Relationship Id="rId5" Type="http://schemas.openxmlformats.org/officeDocument/2006/relationships/image" Target="../media/image6.png" /><Relationship Id="rId4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abetespac.org/big-win-for-diabetes-medicare-beneficiaries-testing-supplies/" TargetMode="External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1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E81B5-2E71-43EB-B1EB-F5772F8F5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44" y="661412"/>
            <a:ext cx="5279485" cy="6021610"/>
          </a:xfrm>
          <a:prstGeom prst="rect">
            <a:avLst/>
          </a:prstGeom>
        </p:spPr>
      </p:pic>
      <p:pic>
        <p:nvPicPr>
          <p:cNvPr id="8" name="Picture 7" descr="A picture containing text, indoor, altar, colorful&#10;&#10;Description automatically generated">
            <a:extLst>
              <a:ext uri="{FF2B5EF4-FFF2-40B4-BE49-F238E27FC236}">
                <a16:creationId xmlns:a16="http://schemas.microsoft.com/office/drawing/2014/main" id="{8C10B3D7-1D14-4ABD-8757-6F67C7418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50329" y="661412"/>
            <a:ext cx="5492401" cy="6021610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E2D34E27-96BE-41E5-A6BD-ADCADF617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97425" y="2600654"/>
            <a:ext cx="2598208" cy="2143125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37027D-2B3E-4EA1-A295-D7DF76E7B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612" y="900113"/>
            <a:ext cx="823232" cy="73761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C6411C-8B78-AC49-BF27-F1772D8B7233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719666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7509578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1197625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60008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87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439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84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68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2FB1B-458A-4F2A-86DD-E67A2B143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11" y="628259"/>
            <a:ext cx="9742311" cy="578383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CBA383-0269-4389-9214-155E1D3D9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888" y="1114425"/>
            <a:ext cx="729015" cy="8000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40716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"/>
    </mc:Choice>
    <mc:Fallback xmlns="">
      <p:transition spd="slow" advTm="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7729F-CD68-4099-B737-513BF126F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599" y="671127"/>
            <a:ext cx="8878090" cy="55157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5FD2A8-1EBC-478F-9FCF-2B7AFA0AB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338" y="922866"/>
            <a:ext cx="883884" cy="863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0857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564AA-C7A1-4A45-9518-D92EACE9E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18" y="536898"/>
            <a:ext cx="4220164" cy="546811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2A6814-0AC5-4E15-A74A-A38DBD13C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5838"/>
            <a:ext cx="836318" cy="79780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9C4A8-8B3A-4B45-9328-FDE231C058C7}"/>
              </a:ext>
            </a:extLst>
          </p:cNvPr>
          <p:cNvSpPr txBox="1"/>
          <p:nvPr/>
        </p:nvSpPr>
        <p:spPr>
          <a:xfrm>
            <a:off x="5215467" y="1174044"/>
            <a:ext cx="60169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පහත දැක්වෙන වාක්‍ය කියවා හරි නම් හරි ලකුණ ද වැරදි නම් වැරදි ලකුණද යොදන්න.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1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-  </a:t>
            </a: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බරණැස්නුවර කෝසල රජුගේ පුත් බ්‍රහ්මදත්ත කුමාරයා යි . (  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2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-  </a:t>
            </a: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කුමාරයා ශිල්ප ඉගෙනීමට යාමේදී මසුරන් දහසක්  ,ඇඳුම් දෙකක් ,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         </a:t>
            </a:r>
          </a:p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      </a:t>
            </a: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තල්පතක්  ,පාවහන් යුගලක් රැගෙන ගියේය .(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pPr marL="342900" indent="-342900">
              <a:buAutoNum type="arabicParenR" startAt="3"/>
            </a:pP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දිසාපාමොක් ආචාරීහු  කුමාරවරු කල්  යවා ශිල්ප උගන්නා ට කම්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   </a:t>
            </a:r>
          </a:p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       </a:t>
            </a: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නැතැයි කිවුහ. (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pPr marL="342900" indent="-342900">
              <a:buAutoNum type="arabicParenR" startAt="4"/>
            </a:pP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මහලු  ස්ත්‍රිය පළමු දවසේ දීම කුමාරයාට දඬුවම් කළ යුතු බව කියා සිටියාය .(  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pPr marL="342900" indent="-342900">
              <a:buAutoNum type="arabicParenR" startAt="4"/>
            </a:pP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ඉනිබ්බෙ ( මින් පසුව )  මාගේ තල නොකන ලෙස අවවාද කරන්නට  යි  මහලු  ස්ත්‍රිය කීවාය  (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pPr marL="342900" indent="-342900">
              <a:buAutoNum type="arabicParenR" startAt="4"/>
            </a:pP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 ආචාරීහු   රජ්ජුරුවන්  වැඩි මාලු වූ පසුව අනාරාධනාවෙන් ම රජතුමා බැහැදැකීමට ගියහ (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  <a:p>
            <a:pPr marL="342900" indent="-342900">
              <a:buAutoNum type="arabicParenR" startAt="4"/>
            </a:pPr>
            <a:r>
              <a:rPr lang="si-LK" sz="1600" dirty="0">
                <a:solidFill>
                  <a:schemeClr val="tx1">
                    <a:lumMod val="95000"/>
                  </a:schemeClr>
                </a:solidFill>
                <a:latin typeface="0KDOLU" pitchFamily="2" charset="0"/>
              </a:rPr>
              <a:t>එදා හික්මවීම පිණිස පාටව කළ බවත් උත්තමයෝ පාටවයට  වෛර නොබඳිති'යි දිසාපාමොක් ආචාරීන් කියන ලදි. (     )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0KDOL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2343-594B-4276-8133-0F1AA0A4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3D925-8CC1-4DEF-904E-ECE489EF7BC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73256-6F9A-49B1-A2C1-1CA88E08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W. D. Priyantha Menaka</a:t>
            </a:r>
          </a:p>
          <a:p>
            <a:pPr algn="ctr"/>
            <a:r>
              <a:rPr lang="en-US" dirty="0"/>
              <a:t>WP/ Minu / Dudley Senanayake M.V </a:t>
            </a:r>
          </a:p>
          <a:p>
            <a:pPr algn="ctr"/>
            <a:r>
              <a:rPr lang="en-US" dirty="0"/>
              <a:t>Mirigama </a:t>
            </a:r>
          </a:p>
        </p:txBody>
      </p:sp>
      <p:pic>
        <p:nvPicPr>
          <p:cNvPr id="8" name="Picture 7" descr="Text, arrow&#10;&#10;Description automatically generated">
            <a:extLst>
              <a:ext uri="{FF2B5EF4-FFF2-40B4-BE49-F238E27FC236}">
                <a16:creationId xmlns:a16="http://schemas.microsoft.com/office/drawing/2014/main" id="{16112137-77E8-4DAF-965F-0543ACFB1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3036" y="2078173"/>
            <a:ext cx="7705725" cy="1350827"/>
          </a:xfrm>
          <a:prstGeom prst="rect">
            <a:avLst/>
          </a:prstGeom>
        </p:spPr>
      </p:pic>
      <p:pic>
        <p:nvPicPr>
          <p:cNvPr id="10" name="Picture 9" descr="Text, arrow&#10;&#10;Description automatically generated">
            <a:extLst>
              <a:ext uri="{FF2B5EF4-FFF2-40B4-BE49-F238E27FC236}">
                <a16:creationId xmlns:a16="http://schemas.microsoft.com/office/drawing/2014/main" id="{3D9C6F4E-F27E-4ABA-88BE-6F644D6FF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900" y="155934"/>
            <a:ext cx="11358563" cy="38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656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302</TotalTime>
  <Words>434</Words>
  <Application>Microsoft Office PowerPoint</Application>
  <PresentationFormat>Widescreen</PresentationFormat>
  <Paragraphs>13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N A K Wanshakya</dc:creator>
  <cp:lastModifiedBy>Unknown User</cp:lastModifiedBy>
  <cp:revision>11</cp:revision>
  <dcterms:created xsi:type="dcterms:W3CDTF">2021-05-24T09:37:07Z</dcterms:created>
  <dcterms:modified xsi:type="dcterms:W3CDTF">2021-05-27T02:13:12Z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