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5" r:id="rId2"/>
    <p:sldId id="256" r:id="rId3"/>
    <p:sldId id="257" r:id="rId4"/>
    <p:sldId id="258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 rot="19124962">
            <a:off x="776947" y="3039306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>
              <a:defRPr sz="1800" b="1" baseline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i-LK" dirty="0"/>
              <a:t>සන්ධ්‍යා සමන්මලී</a:t>
            </a:r>
            <a:br>
              <a:rPr kumimoji="0" lang="si-LK" dirty="0"/>
            </a:br>
            <a:endParaRPr kumimoji="0"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>
          <a:xfrm>
            <a:off x="8229600" y="6407944"/>
            <a:ext cx="417672" cy="36576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7B658BA-4216-42B3-AE73-2CBBED00202F}" type="datetimeFigureOut">
              <a:rPr lang="en-US" smtClean="0"/>
              <a:t>6/16/2021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05200" y="6407944"/>
            <a:ext cx="4191000" cy="365125"/>
          </a:xfrm>
        </p:spPr>
        <p:txBody>
          <a:bodyPr/>
          <a:lstStyle>
            <a:lvl1pPr>
              <a:defRPr b="0">
                <a:solidFill>
                  <a:srgbClr val="FF0000"/>
                </a:solidFill>
              </a:defRPr>
            </a:lvl1pPr>
            <a:extLst/>
          </a:lstStyle>
          <a:p>
            <a:r>
              <a:rPr lang="si-LK" dirty="0"/>
              <a:t>නාලන්දා 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FC8F48-FA8C-4675-9490-E9DED29977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58BA-4216-42B3-AE73-2CBBED00202F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8F48-FA8C-4675-9490-E9DED29977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58BA-4216-42B3-AE73-2CBBED00202F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8F48-FA8C-4675-9490-E9DED29977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58BA-4216-42B3-AE73-2CBBED00202F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8F48-FA8C-4675-9490-E9DED29977D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58BA-4216-42B3-AE73-2CBBED00202F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8F48-FA8C-4675-9490-E9DED29977D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58BA-4216-42B3-AE73-2CBBED00202F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8F48-FA8C-4675-9490-E9DED29977D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58BA-4216-42B3-AE73-2CBBED00202F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8F48-FA8C-4675-9490-E9DED29977D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58BA-4216-42B3-AE73-2CBBED00202F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8F48-FA8C-4675-9490-E9DED29977D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658BA-4216-42B3-AE73-2CBBED00202F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8F48-FA8C-4675-9490-E9DED29977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47B658BA-4216-42B3-AE73-2CBBED00202F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C8F48-FA8C-4675-9490-E9DED29977D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7B658BA-4216-42B3-AE73-2CBBED00202F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FC8F48-FA8C-4675-9490-E9DED29977D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2.jpe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image" Target="../media/image1.jpe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7B658BA-4216-42B3-AE73-2CBBED00202F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EFC8F48-FA8C-4675-9490-E9DED29977D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 /><Relationship Id="rId2" Type="http://schemas.openxmlformats.org/officeDocument/2006/relationships/image" Target="../media/image3.jpg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jpg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 /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 /><Relationship Id="rId1" Type="http://schemas.openxmlformats.org/officeDocument/2006/relationships/slideLayout" Target="../slideLayouts/slideLayout1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571929"/>
            <a:ext cx="297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400" b="1" dirty="0"/>
              <a:t>7 ශ්‍රේණිය  11 පාඩම</a:t>
            </a:r>
          </a:p>
          <a:p>
            <a:r>
              <a:rPr lang="si-LK" sz="2400" b="1" dirty="0"/>
              <a:t>සැකසුම</a:t>
            </a:r>
          </a:p>
          <a:p>
            <a:r>
              <a:rPr lang="si-LK" sz="2400" b="1" dirty="0"/>
              <a:t>එච්.කේ.එස්.සමන්මලී.</a:t>
            </a:r>
          </a:p>
          <a:p>
            <a:r>
              <a:rPr lang="si-LK" sz="2400" b="1" dirty="0"/>
              <a:t>මිනු/නාලන්දා බා.ම.වි</a:t>
            </a:r>
            <a:r>
              <a:rPr lang="si-LK" sz="2400" b="1" i="1" dirty="0"/>
              <a:t>.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2718162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654" y="304800"/>
            <a:ext cx="7772400" cy="1066801"/>
          </a:xfrm>
        </p:spPr>
        <p:txBody>
          <a:bodyPr>
            <a:noAutofit/>
          </a:bodyPr>
          <a:lstStyle/>
          <a:p>
            <a:r>
              <a:rPr lang="si-LK" sz="66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ආරා</a:t>
            </a:r>
            <a:r>
              <a:rPr lang="si-LK" sz="66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Iskoola Pota"/>
                <a:cs typeface="Iskoola Pota"/>
              </a:rPr>
              <a:t>ධනා පත්‍ර</a:t>
            </a:r>
            <a:endParaRPr lang="en-US" sz="66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50577">
            <a:off x="990600" y="1828800"/>
            <a:ext cx="2514600" cy="32973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4274" y="1828800"/>
            <a:ext cx="1914525" cy="35041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36545">
            <a:off x="6092759" y="1992892"/>
            <a:ext cx="2272275" cy="31759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5410200" y="6433250"/>
            <a:ext cx="3495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dirty="0"/>
              <a:t>සන්ධ්‍යා සමන්මලී/නා.බා.ම.ම.වී.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140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229600" cy="1470025"/>
          </a:xfrm>
        </p:spPr>
        <p:txBody>
          <a:bodyPr>
            <a:normAutofit/>
          </a:bodyPr>
          <a:lstStyle/>
          <a:p>
            <a:r>
              <a:rPr lang="si-LK" sz="4000" dirty="0">
                <a:solidFill>
                  <a:srgbClr val="FF0000"/>
                </a:solidFill>
              </a:rPr>
              <a:t>ආරා</a:t>
            </a:r>
            <a:r>
              <a:rPr lang="si-LK" sz="4000" dirty="0">
                <a:solidFill>
                  <a:srgbClr val="FF0000"/>
                </a:solidFill>
                <a:latin typeface="Iskoola Pota"/>
                <a:cs typeface="Iskoola Pota"/>
              </a:rPr>
              <a:t>ධනා පත්‍ර සකස් කිරීමට සිදුවන්නේ,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4294967295"/>
          </p:nvPr>
        </p:nvSpPr>
        <p:spPr>
          <a:xfrm>
            <a:off x="1676400" y="1828800"/>
            <a:ext cx="6172200" cy="34290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si-LK" sz="4800" b="1" dirty="0">
                <a:solidFill>
                  <a:srgbClr val="00B0F0"/>
                </a:solidFill>
              </a:rPr>
              <a:t>පාසලේදී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si-LK" sz="2800" b="1" dirty="0">
                <a:solidFill>
                  <a:schemeClr val="tx2">
                    <a:lumMod val="75000"/>
                  </a:schemeClr>
                </a:solidFill>
              </a:rPr>
              <a:t>නිවසාන්තර ක්‍රීඩා උළෙල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si-LK" sz="2800" b="1" dirty="0">
                <a:solidFill>
                  <a:schemeClr val="tx2">
                    <a:lumMod val="75000"/>
                  </a:schemeClr>
                </a:solidFill>
              </a:rPr>
              <a:t>වාර්ෂික ත්‍යාග ප්‍රදානෝත්සවය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si-LK" sz="2800" b="1" dirty="0">
                <a:solidFill>
                  <a:schemeClr val="tx2">
                    <a:lumMod val="75000"/>
                  </a:schemeClr>
                </a:solidFill>
              </a:rPr>
              <a:t>වාර්ෂික පිංකම්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si-LK" sz="2800" b="1" dirty="0">
                <a:solidFill>
                  <a:schemeClr val="tx2">
                    <a:lumMod val="75000"/>
                  </a:schemeClr>
                </a:solidFill>
              </a:rPr>
              <a:t>විවි</a:t>
            </a:r>
            <a:r>
              <a:rPr lang="si-LK" sz="2800" b="1" dirty="0">
                <a:solidFill>
                  <a:schemeClr val="tx2">
                    <a:lumMod val="75000"/>
                  </a:schemeClr>
                </a:solidFill>
                <a:latin typeface="Iskoola Pota"/>
                <a:cs typeface="Iskoola Pota"/>
              </a:rPr>
              <a:t>ධ ප්‍රසංග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si-LK" sz="2800" b="1" dirty="0">
                <a:solidFill>
                  <a:schemeClr val="tx2">
                    <a:lumMod val="75000"/>
                  </a:schemeClr>
                </a:solidFill>
                <a:latin typeface="Iskoola Pota"/>
                <a:cs typeface="Iskoola Pota"/>
              </a:rPr>
              <a:t>නාට්‍ය/පිළිගැනීම්/සමු ගැනීම්/උපහාර/විවෘත කිරීම්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si-LK" sz="2800" b="1" dirty="0">
                <a:solidFill>
                  <a:schemeClr val="tx2">
                    <a:lumMod val="75000"/>
                  </a:schemeClr>
                </a:solidFill>
                <a:latin typeface="Iskoola Pota"/>
                <a:cs typeface="Iskoola Pota"/>
              </a:rPr>
              <a:t>ප්‍රදර්ශන /දේශන</a:t>
            </a:r>
          </a:p>
          <a:p>
            <a:pPr marL="285750" indent="-285750">
              <a:buFont typeface="Wingdings" pitchFamily="2" charset="2"/>
              <a:buChar char="v"/>
            </a:pPr>
            <a:endParaRPr lang="si-LK" dirty="0"/>
          </a:p>
          <a:p>
            <a:pPr marL="285750" indent="-285750">
              <a:buFont typeface="Wingdings" pitchFamily="2" charset="2"/>
              <a:buChar char="v"/>
            </a:pPr>
            <a:endParaRPr lang="si-LK" dirty="0"/>
          </a:p>
          <a:p>
            <a:pPr marL="285750" indent="-285750">
              <a:buFont typeface="Wingdings" pitchFamily="2" charset="2"/>
              <a:buChar char="v"/>
            </a:pPr>
            <a:endParaRPr lang="si-LK" dirty="0"/>
          </a:p>
        </p:txBody>
      </p:sp>
      <p:sp>
        <p:nvSpPr>
          <p:cNvPr id="4" name="Rectangle 3"/>
          <p:cNvSpPr/>
          <p:nvPr/>
        </p:nvSpPr>
        <p:spPr>
          <a:xfrm>
            <a:off x="45720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i-LK" dirty="0"/>
              <a:t>සන්ධ්‍යා සමන්මලී/නා.බා.ම.ම.වී.</a:t>
            </a:r>
            <a:br>
              <a:rPr lang="si-LK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490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04800"/>
            <a:ext cx="7772400" cy="663315"/>
          </a:xfrm>
        </p:spPr>
        <p:txBody>
          <a:bodyPr>
            <a:normAutofit/>
          </a:bodyPr>
          <a:lstStyle/>
          <a:p>
            <a:pPr algn="l"/>
            <a:r>
              <a:rPr lang="si-LK" sz="2800" dirty="0"/>
              <a:t>පාසලෙන් බැහැර සමාජ සමාජ ජීවිතයේදී ආරා</a:t>
            </a:r>
            <a:r>
              <a:rPr lang="si-LK" sz="2800" dirty="0">
                <a:latin typeface="Iskoola Pota"/>
                <a:cs typeface="Iskoola Pota"/>
              </a:rPr>
              <a:t>ධනා පත්‍ර 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381000" y="1295400"/>
            <a:ext cx="7772400" cy="2743200"/>
          </a:xfrm>
        </p:spPr>
        <p:txBody>
          <a:bodyPr/>
          <a:lstStyle/>
          <a:p>
            <a:pPr marL="457200" indent="-457200" algn="l">
              <a:buFont typeface="Wingdings" pitchFamily="2" charset="2"/>
              <a:buChar char="Ø"/>
            </a:pPr>
            <a:r>
              <a:rPr lang="si-LK" b="1" dirty="0">
                <a:solidFill>
                  <a:schemeClr val="bg2">
                    <a:lumMod val="50000"/>
                  </a:schemeClr>
                </a:solidFill>
              </a:rPr>
              <a:t>මංගල උත්සව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si-LK" b="1" dirty="0">
                <a:solidFill>
                  <a:schemeClr val="bg2">
                    <a:lumMod val="50000"/>
                  </a:schemeClr>
                </a:solidFill>
              </a:rPr>
              <a:t>විවි</a:t>
            </a:r>
            <a:r>
              <a:rPr lang="si-LK" b="1" dirty="0">
                <a:solidFill>
                  <a:schemeClr val="bg2">
                    <a:lumMod val="50000"/>
                  </a:schemeClr>
                </a:solidFill>
                <a:latin typeface="Iskoola Pota"/>
                <a:cs typeface="Iskoola Pota"/>
              </a:rPr>
              <a:t>ධ ආගමික උත්සව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si-LK" b="1" dirty="0">
                <a:solidFill>
                  <a:schemeClr val="bg2">
                    <a:lumMod val="50000"/>
                  </a:schemeClr>
                </a:solidFill>
                <a:latin typeface="Iskoola Pota"/>
                <a:cs typeface="Iskoola Pota"/>
              </a:rPr>
              <a:t>ගෙවැදීම්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si-LK" b="1" dirty="0">
                <a:solidFill>
                  <a:schemeClr val="bg2">
                    <a:lumMod val="50000"/>
                  </a:schemeClr>
                </a:solidFill>
                <a:latin typeface="Iskoola Pota"/>
                <a:cs typeface="Iskoola Pota"/>
              </a:rPr>
              <a:t>පවුලේ උත්සව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si-LK" b="1" dirty="0">
                <a:solidFill>
                  <a:schemeClr val="bg2">
                    <a:lumMod val="50000"/>
                  </a:schemeClr>
                </a:solidFill>
                <a:latin typeface="Iskoola Pota"/>
                <a:cs typeface="Iskoola Pota"/>
              </a:rPr>
              <a:t>සමති සමාගම් හා සම්බන්ධ විවිධ අවස්ථා</a:t>
            </a:r>
          </a:p>
          <a:p>
            <a:pPr marL="457200" indent="-457200" algn="l">
              <a:buFont typeface="Wingdings" pitchFamily="2" charset="2"/>
              <a:buChar char="Ø"/>
            </a:pPr>
            <a:endParaRPr lang="si-LK" dirty="0">
              <a:latin typeface="Iskoola Pota"/>
              <a:cs typeface="Iskoola Pota"/>
            </a:endParaRPr>
          </a:p>
          <a:p>
            <a:pPr marL="457200" indent="-457200" algn="l">
              <a:buFont typeface="Wingdings" pitchFamily="2" charset="2"/>
              <a:buChar char="Ø"/>
            </a:pPr>
            <a:endParaRPr lang="si-LK" dirty="0"/>
          </a:p>
          <a:p>
            <a:pPr algn="l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19800" y="6405173"/>
            <a:ext cx="30219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i-LK" dirty="0"/>
              <a:t>සන්ධ්‍යා සමන්මලී/නා.බා.ම.ම.වී.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079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57200"/>
            <a:ext cx="7772400" cy="926123"/>
          </a:xfrm>
        </p:spPr>
        <p:txBody>
          <a:bodyPr>
            <a:noAutofit/>
          </a:bodyPr>
          <a:lstStyle/>
          <a:p>
            <a:pPr algn="l"/>
            <a:r>
              <a:rPr lang="si-LK" sz="3600" dirty="0">
                <a:solidFill>
                  <a:srgbClr val="FF0000"/>
                </a:solidFill>
              </a:rPr>
              <a:t>ආරාධනා පත්‍රයක් සකස් කිරීමේදී අඩංගු විය යුතු මූලික කරුණු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533400" y="1524000"/>
            <a:ext cx="7772400" cy="3733800"/>
          </a:xfrm>
        </p:spPr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si-LK" b="1" dirty="0">
                <a:solidFill>
                  <a:srgbClr val="00B0F0"/>
                </a:solidFill>
              </a:rPr>
              <a:t>අරමුණ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si-LK" b="1" dirty="0">
                <a:solidFill>
                  <a:srgbClr val="00B0F0"/>
                </a:solidFill>
              </a:rPr>
              <a:t>දිනය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si-LK" b="1" dirty="0">
                <a:solidFill>
                  <a:srgbClr val="00B0F0"/>
                </a:solidFill>
              </a:rPr>
              <a:t>වේලාව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si-LK" b="1" dirty="0">
                <a:solidFill>
                  <a:srgbClr val="00B0F0"/>
                </a:solidFill>
              </a:rPr>
              <a:t>ස්ථානය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si-LK" b="1" dirty="0">
                <a:solidFill>
                  <a:srgbClr val="00B0F0"/>
                </a:solidFill>
              </a:rPr>
              <a:t>ප්‍රධාන ආරාධිතයා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si-LK" b="1" dirty="0">
                <a:solidFill>
                  <a:srgbClr val="00B0F0"/>
                </a:solidFill>
              </a:rPr>
              <a:t>ආරාධනා කරන්නේ කවුරුද?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si-LK" b="1" dirty="0">
                <a:solidFill>
                  <a:srgbClr val="00B0F0"/>
                </a:solidFill>
              </a:rPr>
              <a:t>ආරාධනා කරන්නේ කොහි සිටද?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si-LK" b="1" dirty="0">
                <a:solidFill>
                  <a:srgbClr val="00B0F0"/>
                </a:solidFill>
              </a:rPr>
              <a:t>ආරාධනා කරන දිනය</a:t>
            </a:r>
          </a:p>
          <a:p>
            <a:pPr marL="514350" indent="-514350" algn="just">
              <a:buFont typeface="+mj-lt"/>
              <a:buAutoNum type="arabicPeriod"/>
            </a:pPr>
            <a:endParaRPr lang="si-LK" b="1" dirty="0">
              <a:solidFill>
                <a:srgbClr val="00B0F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endParaRPr lang="si-LK" dirty="0"/>
          </a:p>
          <a:p>
            <a:pPr marL="514350" indent="-514350" algn="l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101237" y="6488668"/>
            <a:ext cx="30219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i-LK" dirty="0"/>
              <a:t>සන්ධ්‍යා සමන්මලී/නා.බා.ම.ම.වී.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936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028700"/>
            <a:ext cx="7772400" cy="685800"/>
          </a:xfrm>
        </p:spPr>
        <p:txBody>
          <a:bodyPr>
            <a:noAutofit/>
          </a:bodyPr>
          <a:lstStyle/>
          <a:p>
            <a:br>
              <a:rPr lang="si-LK" sz="3200" dirty="0"/>
            </a:br>
            <a:br>
              <a:rPr lang="si-LK" sz="3200" dirty="0"/>
            </a:br>
            <a:br>
              <a:rPr lang="si-LK" sz="3200" dirty="0"/>
            </a:br>
            <a:r>
              <a:rPr lang="si-LK" sz="3200" dirty="0">
                <a:solidFill>
                  <a:srgbClr val="7030A0"/>
                </a:solidFill>
              </a:rPr>
              <a:t>ආරාධනා පත්‍රයක අඩංගු වියයුතු කරුණු ආරාධනා පත්‍රයක් ඇසුරින් හදුනා ගනිමු.</a:t>
            </a:r>
            <a:br>
              <a:rPr lang="si-LK" sz="3200" dirty="0"/>
            </a:b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585" y="1371600"/>
            <a:ext cx="7467600" cy="51054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082990" y="6673334"/>
            <a:ext cx="30219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i-LK" dirty="0"/>
              <a:t>සන්ධ්‍යා සමන්මලී/නා.බා.ම.ම.වී.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052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23" y="0"/>
            <a:ext cx="8839200" cy="1829761"/>
          </a:xfrm>
        </p:spPr>
        <p:txBody>
          <a:bodyPr>
            <a:normAutofit/>
          </a:bodyPr>
          <a:lstStyle/>
          <a:p>
            <a:pPr algn="l"/>
            <a:r>
              <a:rPr lang="si-LK" sz="3600" dirty="0">
                <a:solidFill>
                  <a:srgbClr val="0070C0"/>
                </a:solidFill>
              </a:rPr>
              <a:t>ආරාධනා පත්‍ර සැකසීමේදී විශේෂයෙන්</a:t>
            </a:r>
            <a:br>
              <a:rPr lang="si-LK" sz="3600" dirty="0">
                <a:solidFill>
                  <a:srgbClr val="0070C0"/>
                </a:solidFill>
              </a:rPr>
            </a:br>
            <a:r>
              <a:rPr lang="si-LK" sz="3600" dirty="0">
                <a:solidFill>
                  <a:srgbClr val="0070C0"/>
                </a:solidFill>
              </a:rPr>
              <a:t> සැලකිලිමත් විය යුතු කරුණු  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2286000"/>
            <a:ext cx="7772400" cy="2819400"/>
          </a:xfrm>
          <a:solidFill>
            <a:schemeClr val="bg2"/>
          </a:solidFill>
        </p:spPr>
        <p:txBody>
          <a:bodyPr/>
          <a:lstStyle/>
          <a:p>
            <a:pPr marL="457200" indent="-457200" algn="l">
              <a:buFont typeface="Wingdings" pitchFamily="2" charset="2"/>
              <a:buChar char="v"/>
            </a:pPr>
            <a:r>
              <a:rPr lang="si-LK" sz="2400" dirty="0"/>
              <a:t>අක්ෂර වින්‍යාසයේ නිවැරැදි බව.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si-LK" sz="2400" dirty="0"/>
              <a:t>පැහැදිළි අත් අකුරු භාවිතය.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si-LK" sz="2400" dirty="0"/>
              <a:t>පිළිවෙළ,ක්‍රමානුකූල බව,පිරිසිදු බව.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si-LK" sz="2400" dirty="0"/>
              <a:t>සංක්ෂිප්ත බව.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si-LK" sz="2400" dirty="0"/>
              <a:t>සිත්ගන්නාසුලු නිමාව.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si-LK" sz="2400" dirty="0"/>
              <a:t>නිර්මාණශීලී බව.</a:t>
            </a:r>
          </a:p>
          <a:p>
            <a:pPr marL="457200" indent="-457200" algn="l">
              <a:buFont typeface="Wingdings" pitchFamily="2" charset="2"/>
              <a:buChar char="v"/>
            </a:pPr>
            <a:endParaRPr lang="si-LK" sz="2400" dirty="0"/>
          </a:p>
          <a:p>
            <a:pPr marL="457200" indent="-457200" algn="l">
              <a:buFont typeface="Wingdings" pitchFamily="2" charset="2"/>
              <a:buChar char="v"/>
            </a:pPr>
            <a:endParaRPr lang="si-LK" dirty="0"/>
          </a:p>
          <a:p>
            <a:pPr marL="457200" indent="-457200" algn="l">
              <a:buFont typeface="Wingdings" pitchFamily="2" charset="2"/>
              <a:buChar char="v"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045677"/>
            <a:ext cx="4038600" cy="477129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200" y="6447637"/>
            <a:ext cx="30219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i-LK" dirty="0"/>
              <a:t>සන්ධ්‍යා සමන්මලී/නා.බා.ම.ම.වී.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038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52400"/>
            <a:ext cx="7772400" cy="1167407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si-LK" sz="3600" b="0" dirty="0"/>
              <a:t>ආරාධනා පත්‍ර නිර්මාණය කරමු</a:t>
            </a:r>
            <a:br>
              <a:rPr lang="si-LK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304800" y="2057400"/>
            <a:ext cx="7772400" cy="3657600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si-LK" dirty="0">
                <a:solidFill>
                  <a:srgbClr val="0070C0"/>
                </a:solidFill>
              </a:rPr>
              <a:t>ඔබ පාසලේ වර්ෂ අවසානයේ පැවැත්වෙන ත්‍යාග ප්‍රදානෝත්සවය සඳහා සහභාගී වන ලෙස ඉල්ලමින් ආරාධිතයින් වෙත යැවීමට සුදුසු ආරාධනා පත්‍රයක් සකස් කරන්න.</a:t>
            </a:r>
          </a:p>
          <a:p>
            <a:pPr marL="457200" indent="-457200" algn="just">
              <a:buFont typeface="Wingdings" pitchFamily="2" charset="2"/>
              <a:buChar char="Ø"/>
            </a:pPr>
            <a:endParaRPr lang="si-LK" dirty="0">
              <a:solidFill>
                <a:srgbClr val="0070C0"/>
              </a:solidFill>
            </a:endParaRPr>
          </a:p>
          <a:p>
            <a:pPr marL="457200" indent="-457200" algn="just">
              <a:buFont typeface="Wingdings" pitchFamily="2" charset="2"/>
              <a:buChar char="Ø"/>
            </a:pPr>
            <a:r>
              <a:rPr lang="si-LK" dirty="0">
                <a:solidFill>
                  <a:srgbClr val="0070C0"/>
                </a:solidFill>
              </a:rPr>
              <a:t>ඔබ පාසලේ පැවැත්වීමට නියමිත ශිෂ්‍ය නායක නිළ ලාංඡන පැළදවීමේ උත්සවයට සහභභාගී වන ලෙස ඉල්ලමින් ආරාධිතයින් වෙත යැවීමට සුදුසු ආකාරයේ නිර්මාණාත්මක ආරාධනා පත්‍රයක් සකස් කරන්න. </a:t>
            </a:r>
          </a:p>
          <a:p>
            <a:pPr marL="457200" indent="-457200" algn="just">
              <a:buFont typeface="Wingdings" pitchFamily="2" charset="2"/>
              <a:buChar char="Ø"/>
            </a:pP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87383" y="6414655"/>
            <a:ext cx="30219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i-LK" dirty="0"/>
              <a:t>සන්ධ්‍යා සමන්මලී/නා.බා.ම.ම.වී.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933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172</TotalTime>
  <Words>857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PowerPoint Presentation</vt:lpstr>
      <vt:lpstr>ආරාධනා පත්‍ර</vt:lpstr>
      <vt:lpstr>ආරාධනා පත්‍ර සකස් කිරීමට සිදුවන්නේ,</vt:lpstr>
      <vt:lpstr>පාසලෙන් බැහැර සමාජ සමාජ ජීවිතයේදී ආරාධනා පත්‍ර </vt:lpstr>
      <vt:lpstr>ආරාධනා පත්‍රයක් සකස් කිරීමේදී අඩංගු විය යුතු මූලික කරුණු</vt:lpstr>
      <vt:lpstr>   ආරාධනා පත්‍රයක අඩංගු වියයුතු කරුණු ආරාධනා පත්‍රයක් ඇසුරින් හදුනා ගනිමු. </vt:lpstr>
      <vt:lpstr>ආරාධනා පත්‍ර සැකසීමේදී විශේෂයෙන්  සැලකිලිමත් විය යුතු කරුණු  </vt:lpstr>
      <vt:lpstr>ආරාධනා පත්‍ර නිර්මාණය කරමු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ආරාධනා පත්‍ර</dc:title>
  <dc:creator>hp 630</dc:creator>
  <cp:lastModifiedBy>202c22@dbvg.onmicrosoft.com</cp:lastModifiedBy>
  <cp:revision>17</cp:revision>
  <dcterms:created xsi:type="dcterms:W3CDTF">2021-05-10T05:20:48Z</dcterms:created>
  <dcterms:modified xsi:type="dcterms:W3CDTF">2021-06-16T00:26:41Z</dcterms:modified>
</cp:coreProperties>
</file>