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64" r:id="rId4"/>
    <p:sldId id="265" r:id="rId5"/>
    <p:sldId id="281" r:id="rId6"/>
    <p:sldId id="285" r:id="rId7"/>
    <p:sldId id="282" r:id="rId8"/>
    <p:sldId id="284" r:id="rId9"/>
    <p:sldId id="270" r:id="rId10"/>
    <p:sldId id="271" r:id="rId11"/>
    <p:sldId id="263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33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0"/>
            <a:ext cx="5227675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66E8-DCA0-42DE-A10D-4868BED758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952" y="838200"/>
            <a:ext cx="601752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606" y="6096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5384" y="20574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261" y="18288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7488" y="335280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1400" y="3200400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6440" y="4846320"/>
            <a:ext cx="6016752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rgbClr val="7F7F7F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1220" y="4690872"/>
            <a:ext cx="1097280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Instructions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>
              <a:spcBef>
                <a:spcPts val="600"/>
              </a:spcBef>
              <a:defRPr/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33359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/>
                </a:solidFill>
              </a:rPr>
              <a:pPr/>
              <a:t>2/7/2019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/>
                </a:solidFill>
              </a:rPr>
              <a:pPr/>
              <a:t>2/7/2019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EE0F8">
                    <a:lumMod val="75000"/>
                  </a:srgb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prstClr val="black"/>
                </a:solidFill>
              </a:rPr>
              <a:pPr/>
              <a:t>2/7/2019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>
                <a:solidFill>
                  <a:prstClr val="black"/>
                </a:solidFill>
              </a:rPr>
              <a:pPr/>
              <a:t>2/7/2019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E82F-EE9D-4DDD-A219-758CB143F7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4071-3D24-4C52-A86E-A85E196FE3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57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slide" Target="slide3.xml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2.xml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592" y="-11301"/>
            <a:ext cx="6096012" cy="609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51" y="1606329"/>
            <a:ext cx="3739170" cy="511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/>
        </p:blipFill>
        <p:spPr>
          <a:xfrm>
            <a:off x="8782166" y="2612556"/>
            <a:ext cx="3259540" cy="410390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862414" y="790546"/>
            <a:ext cx="9360418" cy="22632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ports</a:t>
            </a:r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7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4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2" y="6555"/>
            <a:ext cx="12356892" cy="7765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43" y="2226440"/>
            <a:ext cx="3248494" cy="4445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368" y="854902"/>
            <a:ext cx="101095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6000" b="1" u="sng" dirty="0">
                <a:solidFill>
                  <a:schemeClr val="accent1">
                    <a:lumMod val="75000"/>
                  </a:schemeClr>
                </a:solidFill>
              </a:rPr>
              <a:t>පසු වැ</a:t>
            </a:r>
            <a:r>
              <a:rPr lang="si-LK" sz="6000" b="1" u="sng" dirty="0" smtClean="0">
                <a:solidFill>
                  <a:schemeClr val="accent1">
                    <a:lumMod val="75000"/>
                  </a:schemeClr>
                </a:solidFill>
              </a:rPr>
              <a:t>ඩ</a:t>
            </a:r>
            <a:endParaRPr lang="en-US" sz="6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400" b="1" dirty="0" smtClean="0">
                <a:latin typeface=" IWSujeeva" pitchFamily="2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si-LK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7" b="5490"/>
          <a:stretch/>
        </p:blipFill>
        <p:spPr>
          <a:xfrm>
            <a:off x="7604111" y="-312758"/>
            <a:ext cx="4372546" cy="6984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76" y="170687"/>
            <a:ext cx="295408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3346" y="2716300"/>
            <a:ext cx="901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 IWSujeeva" pitchFamily="2" charset="0"/>
              </a:rPr>
              <a:t>mrs.Kl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 smtClean="0">
                <a:latin typeface=" IWSujeeva" pitchFamily="2" charset="0"/>
              </a:rPr>
              <a:t>flfjks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 smtClean="0">
                <a:latin typeface=" IWSujeeva" pitchFamily="2" charset="0"/>
              </a:rPr>
              <a:t>kus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si-LK" sz="3600" b="1" dirty="0" smtClean="0">
                <a:latin typeface="Iskoola Pota"/>
                <a:cs typeface="Iskoola Pota"/>
              </a:rPr>
              <a:t>කර</a:t>
            </a:r>
            <a:r>
              <a:rPr lang="en-US" sz="3600" b="1" dirty="0" smtClean="0">
                <a:latin typeface="Iskoola Pota"/>
                <a:cs typeface="Iskoola Pota"/>
              </a:rPr>
              <a:t>,</a:t>
            </a:r>
            <a:r>
              <a:rPr lang="en-US" sz="3200" b="1" dirty="0" smtClean="0">
                <a:latin typeface="Iskoola Pota"/>
                <a:cs typeface="Iskoola Pota"/>
              </a:rPr>
              <a:t> </a:t>
            </a:r>
            <a:r>
              <a:rPr lang="en-US" sz="3200" b="1" dirty="0" err="1" smtClean="0">
                <a:latin typeface="FMBindumathi"/>
                <a:cs typeface="Iskoola Pota"/>
              </a:rPr>
              <a:t>úiA;r</a:t>
            </a:r>
            <a:r>
              <a:rPr lang="en-US" sz="3200" b="1" dirty="0" smtClean="0">
                <a:latin typeface=" IWSujeeva" pitchFamily="2" charset="0"/>
              </a:rPr>
              <a:t>  </a:t>
            </a:r>
            <a:r>
              <a:rPr lang="en-US" sz="3200" b="1" dirty="0" err="1" smtClean="0">
                <a:latin typeface="FMBindumathi"/>
                <a:cs typeface="Iskoola Pota"/>
              </a:rPr>
              <a:t>lrkAk</a:t>
            </a:r>
            <a:endParaRPr lang="en-US" sz="3200" b="1" dirty="0">
              <a:latin typeface=" IWSujee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03" y="-569309"/>
            <a:ext cx="8662551" cy="45876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77" y="2588495"/>
            <a:ext cx="8662551" cy="4587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84" y="2676282"/>
            <a:ext cx="2185899" cy="3278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" y="4245942"/>
            <a:ext cx="2704197" cy="2822004"/>
          </a:xfrm>
          <a:prstGeom prst="rect">
            <a:avLst/>
          </a:prstGeom>
        </p:spPr>
      </p:pic>
      <p:pic>
        <p:nvPicPr>
          <p:cNvPr id="10" name="Picture Placeholder 9">
            <a:hlinkClick r:id="rId5" action="ppaction://hlinksldjump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64" y="658948"/>
            <a:ext cx="1097280" cy="1065581"/>
          </a:xfrm>
          <a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1" name="Picture Placeholder 10">
            <a:hlinkClick r:id="" action="ppaction://noaction"/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71" y="667436"/>
            <a:ext cx="1097280" cy="1057093"/>
          </a:xfrm>
        </p:spPr>
      </p:pic>
      <p:pic>
        <p:nvPicPr>
          <p:cNvPr id="12" name="Picture Placeholder 11">
            <a:hlinkClick r:id="rId9" action="ppaction://hlinksldjump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768" y="544599"/>
            <a:ext cx="1097280" cy="1018087"/>
          </a:xfrm>
        </p:spPr>
      </p:pic>
      <p:pic>
        <p:nvPicPr>
          <p:cNvPr id="13" name="Picture Placeholder 12">
            <a:hlinkClick r:id="" action="ppaction://noaction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54" y="3294189"/>
            <a:ext cx="1097280" cy="1039248"/>
          </a:xfrm>
        </p:spPr>
      </p:pic>
      <p:pic>
        <p:nvPicPr>
          <p:cNvPr id="18" name="Picture Placeholder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85" y="3258972"/>
            <a:ext cx="1097280" cy="1030999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7" name="Rectangle 36">
            <a:hlinkClick r:id="rId5" action="ppaction://hlinksldjump"/>
          </p:cNvPr>
          <p:cNvSpPr/>
          <p:nvPr/>
        </p:nvSpPr>
        <p:spPr>
          <a:xfrm>
            <a:off x="2913129" y="759719"/>
            <a:ext cx="948749" cy="864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9" name="Rectangle 38">
            <a:hlinkClick r:id="rId13" action="ppaction://hlinksldjump"/>
          </p:cNvPr>
          <p:cNvSpPr/>
          <p:nvPr/>
        </p:nvSpPr>
        <p:spPr>
          <a:xfrm>
            <a:off x="6418301" y="734302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0" name="Rectangle 39">
            <a:hlinkClick r:id="" action="ppaction://noaction"/>
          </p:cNvPr>
          <p:cNvSpPr/>
          <p:nvPr/>
        </p:nvSpPr>
        <p:spPr>
          <a:xfrm>
            <a:off x="10314455" y="591245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1" name="Rectangle 40">
            <a:hlinkClick r:id="" action="ppaction://noaction"/>
          </p:cNvPr>
          <p:cNvSpPr/>
          <p:nvPr/>
        </p:nvSpPr>
        <p:spPr>
          <a:xfrm>
            <a:off x="4643757" y="3449827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42" name="Rectangle 41">
            <a:hlinkClick r:id="rId14" action="ppaction://hlinksldjump"/>
          </p:cNvPr>
          <p:cNvSpPr/>
          <p:nvPr/>
        </p:nvSpPr>
        <p:spPr>
          <a:xfrm>
            <a:off x="8359382" y="3391513"/>
            <a:ext cx="8961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71" y="1724529"/>
            <a:ext cx="1982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gradFill flip="none" rotWithShape="1">
                  <a:gsLst>
                    <a:gs pos="68000">
                      <a:prstClr val="black"/>
                    </a:gs>
                    <a:gs pos="25000">
                      <a:srgbClr val="E7E6E6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</a:p>
          <a:p>
            <a:pPr algn="ctr"/>
            <a:r>
              <a:rPr lang="en-US" sz="2400" b="1" dirty="0">
                <a:ln w="0"/>
                <a:gradFill flip="none" rotWithShape="1">
                  <a:gsLst>
                    <a:gs pos="68000">
                      <a:prstClr val="black"/>
                    </a:gs>
                    <a:gs pos="25000">
                      <a:srgbClr val="E7E6E6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algn="ctr"/>
            <a:r>
              <a:rPr lang="en-US" sz="2400" b="1" dirty="0" smtClean="0">
                <a:ln w="0"/>
                <a:gradFill flip="none" rotWithShape="1">
                  <a:gsLst>
                    <a:gs pos="68000">
                      <a:prstClr val="black"/>
                    </a:gs>
                    <a:gs pos="25000">
                      <a:srgbClr val="E7E6E6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ports</a:t>
            </a:r>
            <a:endParaRPr lang="en-US" sz="2400" b="1" dirty="0" smtClean="0">
              <a:ln w="0"/>
              <a:gradFill flip="none" rotWithShape="1">
                <a:gsLst>
                  <a:gs pos="68000">
                    <a:prstClr val="black"/>
                  </a:gs>
                  <a:gs pos="25000">
                    <a:srgbClr val="E7E6E6">
                      <a:lumMod val="20000"/>
                      <a:lumOff val="80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8334 0.12338 0.12409 0.20185 0.17032 0.35509 C 0.21771 0.51736 0.26003 0.8213 0.28516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C 0.0487 0.10208 0.07266 0.16713 0.09987 0.29444 C 0.12774 0.4287 0.15248 0.68078 0.16732 0.80601 " pathEditMode="relative" rAng="0" ptsTypes="AAA">
                                      <p:cBhvr>
                                        <p:cTn id="2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C 0.0289 0.07593 0.0431 0.12431 0.05937 0.21922 C 0.07591 0.31922 0.09062 0.50695 0.09961 0.60023 " pathEditMode="relative" rAng="0" ptsTypes="AAA">
                                      <p:cBhvr>
                                        <p:cTn id="3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C 0.01106 0.05 0.0164 0.08194 0.02265 0.14491 C 0.02929 0.21134 0.03502 0.33565 0.0388 0.39768 " pathEditMode="relative" rAng="0" ptsTypes="AAA">
                                      <p:cBhvr>
                                        <p:cTn id="4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78 0.18519 L 0.00495 0.0034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90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280260" cy="12408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5558" y="15654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Number 01</a:t>
            </a:r>
            <a:endParaRPr lang="en-US" sz="60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4172" y="3435038"/>
            <a:ext cx="5701324" cy="14525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299777" y="5206767"/>
            <a:ext cx="5701324" cy="14267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UcPeriod" startAt="4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24463" y="5093293"/>
            <a:ext cx="5701324" cy="1442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324600" y="3479052"/>
            <a:ext cx="5701324" cy="141276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148" y="1479120"/>
            <a:ext cx="8285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397" y="206106"/>
            <a:ext cx="1161137" cy="82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53" y="97894"/>
            <a:ext cx="1857375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03" y="1479120"/>
            <a:ext cx="1045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 IWSujeeva" pitchFamily="2" charset="0"/>
              </a:rPr>
              <a:t>h;=remqjrej iy uQislh </a:t>
            </a:r>
            <a:r>
              <a:rPr lang="sv-SE" sz="3200" dirty="0" smtClean="0">
                <a:latin typeface=" IWSujeeva" pitchFamily="2" charset="0"/>
              </a:rPr>
              <a:t>ioyd </a:t>
            </a:r>
            <a:r>
              <a:rPr lang="sv-SE" sz="3200" dirty="0">
                <a:latin typeface=" IWSujeeva" pitchFamily="2" charset="0"/>
              </a:rPr>
              <a:t>''''''''''''''''''''''''''''''''''' flfjks </a:t>
            </a:r>
            <a:r>
              <a:rPr lang="sv-SE" sz="3200" dirty="0">
                <a:latin typeface="+mj-lt"/>
              </a:rPr>
              <a:t>(Port) </a:t>
            </a:r>
            <a:r>
              <a:rPr lang="sv-SE" sz="3200" dirty="0" smtClean="0">
                <a:latin typeface=" IWSujeeva" pitchFamily="2" charset="0"/>
              </a:rPr>
              <a:t>fyda</a:t>
            </a:r>
            <a:r>
              <a:rPr lang="en-US" sz="3200" dirty="0" smtClean="0">
                <a:latin typeface=" IWSujeeva" pitchFamily="2" charset="0"/>
              </a:rPr>
              <a:t>''''''''''''''''''''''''''''''''''' </a:t>
            </a:r>
            <a:r>
              <a:rPr lang="en-US" sz="3200" dirty="0" err="1">
                <a:latin typeface=" IWSujeeva" pitchFamily="2" charset="0"/>
              </a:rPr>
              <a:t>flfjks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Ndú</a:t>
            </a:r>
            <a:r>
              <a:rPr lang="en-US" sz="3200" dirty="0">
                <a:latin typeface=" IWSujeeva" pitchFamily="2" charset="0"/>
              </a:rPr>
              <a:t>; l&lt; </a:t>
            </a:r>
            <a:r>
              <a:rPr lang="en-US" sz="3200" dirty="0" err="1">
                <a:latin typeface=" IWSujeeva" pitchFamily="2" charset="0"/>
              </a:rPr>
              <a:t>yels</a:t>
            </a:r>
            <a:r>
              <a:rPr lang="en-US" sz="3200" dirty="0">
                <a:latin typeface=" IWSujeeva" pitchFamily="2" charset="0"/>
              </a:rPr>
              <a:t> h'</a:t>
            </a:r>
            <a:endParaRPr lang="en-US" dirty="0">
              <a:latin typeface=" IWSujeeva" pitchFamily="2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998941" y="3976649"/>
            <a:ext cx="484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PS2 </a:t>
            </a:r>
            <a:r>
              <a:rPr lang="en-US" sz="2400" dirty="0" err="1" smtClean="0">
                <a:latin typeface=" IWSujeeva" pitchFamily="2" charset="0"/>
              </a:rPr>
              <a:t>flfjks</a:t>
            </a:r>
            <a:r>
              <a:rPr lang="en-US" sz="2400" dirty="0" smtClean="0">
                <a:latin typeface=" IWSujeeva" pitchFamily="2" charset="0"/>
              </a:rPr>
              <a:t>     </a:t>
            </a:r>
            <a:r>
              <a:rPr lang="en-US" sz="2400" dirty="0" smtClean="0"/>
              <a:t>USB  </a:t>
            </a:r>
            <a:r>
              <a:rPr lang="en-US" sz="2400" dirty="0"/>
              <a:t> </a:t>
            </a:r>
            <a:r>
              <a:rPr lang="en-US" sz="2400" dirty="0" err="1">
                <a:latin typeface=" IWSujeeva" pitchFamily="2" charset="0"/>
              </a:rPr>
              <a:t>flfjks</a:t>
            </a:r>
            <a:r>
              <a:rPr lang="en-US" sz="2400" dirty="0">
                <a:latin typeface=" IWSujeeva" pitchFamily="2" charset="0"/>
              </a:rPr>
              <a:t> 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72985" y="3976649"/>
            <a:ext cx="130458" cy="4745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hlinkClick r:id="rId4" action="ppaction://hlinksldjump"/>
          </p:cNvPr>
          <p:cNvSpPr txBox="1"/>
          <p:nvPr/>
        </p:nvSpPr>
        <p:spPr>
          <a:xfrm>
            <a:off x="6856682" y="4062822"/>
            <a:ext cx="484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VGA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 IWSujeeva" pitchFamily="2" charset="0"/>
              </a:rPr>
              <a:t>flfjks</a:t>
            </a:r>
            <a:r>
              <a:rPr lang="en-US" sz="2400" dirty="0" smtClean="0">
                <a:latin typeface=" IWSujeeva" pitchFamily="2" charset="0"/>
              </a:rPr>
              <a:t>     </a:t>
            </a:r>
            <a:r>
              <a:rPr lang="en-US" sz="2400" dirty="0" smtClean="0"/>
              <a:t>USB  </a:t>
            </a:r>
            <a:r>
              <a:rPr lang="en-US" sz="2400" dirty="0"/>
              <a:t> </a:t>
            </a:r>
            <a:r>
              <a:rPr lang="en-US" sz="2400" dirty="0" err="1">
                <a:latin typeface=" IWSujeeva" pitchFamily="2" charset="0"/>
              </a:rPr>
              <a:t>flfjks</a:t>
            </a:r>
            <a:r>
              <a:rPr lang="en-US" sz="2400" dirty="0">
                <a:latin typeface=" IWSujeeva" pitchFamily="2" charset="0"/>
              </a:rPr>
              <a:t> </a:t>
            </a:r>
            <a:endParaRPr lang="en-US" sz="2400" dirty="0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4649" y="5735460"/>
            <a:ext cx="484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DVI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 IWSujeeva" pitchFamily="2" charset="0"/>
              </a:rPr>
              <a:t>flfjks</a:t>
            </a:r>
            <a:r>
              <a:rPr lang="en-US" sz="2400" dirty="0" smtClean="0">
                <a:latin typeface=" IWSujeeva" pitchFamily="2" charset="0"/>
              </a:rPr>
              <a:t>     </a:t>
            </a:r>
            <a:r>
              <a:rPr lang="en-US" sz="2400" dirty="0" smtClean="0"/>
              <a:t>VGA   </a:t>
            </a:r>
            <a:r>
              <a:rPr lang="en-US" sz="2400" dirty="0" err="1">
                <a:latin typeface=" IWSujeeva" pitchFamily="2" charset="0"/>
              </a:rPr>
              <a:t>flfjks</a:t>
            </a:r>
            <a:r>
              <a:rPr lang="en-US" sz="2400" dirty="0">
                <a:latin typeface=" IWSujeeva" pitchFamily="2" charset="0"/>
              </a:rPr>
              <a:t> </a:t>
            </a:r>
            <a:endParaRPr lang="en-US" sz="2400" dirty="0"/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>
            <a:off x="6963439" y="5900345"/>
            <a:ext cx="484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Parallel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 IWSujeeva" pitchFamily="2" charset="0"/>
              </a:rPr>
              <a:t>flfjks</a:t>
            </a:r>
            <a:r>
              <a:rPr lang="en-US" sz="2400" dirty="0" smtClean="0">
                <a:latin typeface=" IWSujeeva" pitchFamily="2" charset="0"/>
              </a:rPr>
              <a:t>     </a:t>
            </a:r>
            <a:r>
              <a:rPr lang="en-US" sz="2400" dirty="0" smtClean="0"/>
              <a:t>USB  </a:t>
            </a:r>
            <a:r>
              <a:rPr lang="en-US" sz="2400" dirty="0"/>
              <a:t> </a:t>
            </a:r>
            <a:r>
              <a:rPr lang="en-US" sz="2400" dirty="0" err="1">
                <a:latin typeface=" IWSujeeva" pitchFamily="2" charset="0"/>
              </a:rPr>
              <a:t>flfjks</a:t>
            </a:r>
            <a:r>
              <a:rPr lang="en-US" sz="2400" dirty="0">
                <a:latin typeface=" IWSujeeva" pitchFamily="2" charset="0"/>
              </a:rPr>
              <a:t> 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187739" y="5753328"/>
            <a:ext cx="130458" cy="4745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920766" y="4076443"/>
            <a:ext cx="130458" cy="4745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395482" y="5814369"/>
            <a:ext cx="130458" cy="47454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280260" cy="12408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5558" y="15654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Number 02</a:t>
            </a:r>
            <a:endParaRPr lang="en-US" sz="60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4172" y="3435038"/>
            <a:ext cx="5701324" cy="14525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299777" y="5206767"/>
            <a:ext cx="5701324" cy="14267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UcPeriod" startAt="4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24463" y="5093293"/>
            <a:ext cx="5701324" cy="1442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324600" y="3479052"/>
            <a:ext cx="5701324" cy="141276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148" y="1479120"/>
            <a:ext cx="8285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397" y="206106"/>
            <a:ext cx="1161137" cy="82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53" y="97894"/>
            <a:ext cx="1857375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972" y="1479120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 IWSujeeva" pitchFamily="2" charset="0"/>
              </a:rPr>
              <a:t>mß.Klhg</a:t>
            </a:r>
            <a:r>
              <a:rPr lang="en-US" sz="3200" dirty="0"/>
              <a:t> </a:t>
            </a:r>
            <a:r>
              <a:rPr lang="en-US" sz="3200" dirty="0" err="1">
                <a:latin typeface=" IWSujeeva" pitchFamily="2" charset="0"/>
              </a:rPr>
              <a:t>mß.Kl</a:t>
            </a:r>
            <a:r>
              <a:rPr lang="en-US" sz="3200" dirty="0">
                <a:latin typeface=" IWSujeeva" pitchFamily="2" charset="0"/>
              </a:rPr>
              <a:t> ;</a:t>
            </a:r>
            <a:r>
              <a:rPr lang="en-US" sz="3200" dirty="0" err="1">
                <a:latin typeface=" IWSujeeva" pitchFamily="2" charset="0"/>
              </a:rPr>
              <a:t>srh</a:t>
            </a:r>
            <a:r>
              <a:rPr lang="en-US" sz="3200" dirty="0">
                <a:latin typeface=" IWSujeeva" pitchFamily="2" charset="0"/>
              </a:rPr>
              <a:t> ^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Monitor</a:t>
            </a:r>
            <a:r>
              <a:rPr lang="en-US" sz="3200" dirty="0" smtClean="0">
                <a:latin typeface="+mj-lt"/>
              </a:rPr>
              <a:t>/</a:t>
            </a:r>
            <a:r>
              <a:rPr lang="en-US" sz="3200" dirty="0" smtClean="0">
                <a:latin typeface=" IWSujeeva" pitchFamily="2" charset="0"/>
              </a:rPr>
              <a:t> ikao¾Ylhla </a:t>
            </a:r>
            <a:r>
              <a:rPr lang="en-US" sz="3200" dirty="0" smtClean="0">
                <a:latin typeface="+mj-lt"/>
              </a:rPr>
              <a:t>)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iïnkaO</a:t>
            </a:r>
            <a:r>
              <a:rPr lang="en-US" sz="3200" dirty="0">
                <a:latin typeface=" IWSujeeva" pitchFamily="2" charset="0"/>
              </a:rPr>
              <a:t> l&lt; </a:t>
            </a:r>
            <a:r>
              <a:rPr lang="en-US" sz="3200" dirty="0" err="1">
                <a:solidFill>
                  <a:srgbClr val="FF0000"/>
                </a:solidFill>
                <a:latin typeface=" IWSujeeva" pitchFamily="2" charset="0"/>
              </a:rPr>
              <a:t>fkdyels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flfjksh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jkafka</a:t>
            </a:r>
            <a:r>
              <a:rPr lang="en-US" sz="3200" dirty="0">
                <a:latin typeface=" IWSujeeva" pitchFamily="2" charset="0"/>
              </a:rPr>
              <a:t>"</a:t>
            </a:r>
            <a:endParaRPr lang="en-US" dirty="0">
              <a:solidFill>
                <a:prstClr val="black"/>
              </a:solidFill>
              <a:latin typeface=" IWSujeev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7839" y="5627738"/>
            <a:ext cx="2472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USB </a:t>
            </a:r>
            <a:r>
              <a:rPr lang="en-US" sz="3200" b="1" dirty="0" err="1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3024" y="3868926"/>
            <a:ext cx="278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HDMI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2089" y="5521981"/>
            <a:ext cx="2543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VGA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37498" y="3868927"/>
            <a:ext cx="2402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DVI </a:t>
            </a:r>
            <a:r>
              <a:rPr lang="en-US" sz="3200" b="1" dirty="0" err="1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280260" cy="12408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5558" y="15654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Number </a:t>
            </a:r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578936" y="5093293"/>
            <a:ext cx="5701324" cy="14525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96530" y="3317973"/>
            <a:ext cx="5701324" cy="14267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UcPeriod" startAt="4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24463" y="5093293"/>
            <a:ext cx="5701324" cy="1442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324600" y="3479052"/>
            <a:ext cx="5701324" cy="141276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148" y="1479120"/>
            <a:ext cx="8285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397" y="206106"/>
            <a:ext cx="1161137" cy="82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53" y="97894"/>
            <a:ext cx="1857375" cy="114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47839" y="5627738"/>
            <a:ext cx="2582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RJ45 </a:t>
            </a:r>
            <a:r>
              <a:rPr lang="en-US" sz="3200" b="1" dirty="0" err="1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3024" y="3868926"/>
            <a:ext cx="278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HDMI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22089" y="5521981"/>
            <a:ext cx="2543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VGA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37498" y="3868927"/>
            <a:ext cx="2402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DVI </a:t>
            </a:r>
            <a:r>
              <a:rPr lang="en-US" sz="3200" b="1" dirty="0" err="1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671" y="1479120"/>
            <a:ext cx="12534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RJ45 </a:t>
            </a:r>
            <a:r>
              <a:rPr lang="en-US" sz="3200" dirty="0" err="1">
                <a:latin typeface=" IWSujeeva" pitchFamily="2" charset="0"/>
              </a:rPr>
              <a:t>iïnkaOlh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iys</a:t>
            </a:r>
            <a:r>
              <a:rPr lang="en-US" sz="3200" dirty="0">
                <a:latin typeface=" IWSujeeva" pitchFamily="2" charset="0"/>
              </a:rPr>
              <a:t>; /</a:t>
            </a:r>
            <a:r>
              <a:rPr lang="en-US" sz="3200" dirty="0" err="1">
                <a:latin typeface=" IWSujeeva" pitchFamily="2" charset="0"/>
              </a:rPr>
              <a:t>yek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iïnkaO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lrkq</a:t>
            </a:r>
            <a:r>
              <a:rPr lang="en-US" sz="3200" dirty="0">
                <a:latin typeface=" IWSujeeva" pitchFamily="2" charset="0"/>
              </a:rPr>
              <a:t> ,</a:t>
            </a:r>
            <a:r>
              <a:rPr lang="en-US" sz="3200" dirty="0" err="1" smtClean="0">
                <a:latin typeface=" IWSujeeva" pitchFamily="2" charset="0"/>
              </a:rPr>
              <a:t>nkafka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smtClean="0">
                <a:latin typeface=" IWSujeeva" pitchFamily="2" charset="0"/>
              </a:rPr>
              <a:t>'''''''''''''''''''''''''''''''''''''''''''</a:t>
            </a:r>
            <a:r>
              <a:rPr lang="en-US" sz="3200" dirty="0" err="1" smtClean="0">
                <a:latin typeface=" IWSujeeva" pitchFamily="2" charset="0"/>
              </a:rPr>
              <a:t>flfjksh</a:t>
            </a:r>
            <a:r>
              <a:rPr lang="en-US" sz="3200" dirty="0" smtClean="0">
                <a:latin typeface=" IWSujeeva" pitchFamily="2" charset="0"/>
              </a:rPr>
              <a:t> g </a:t>
            </a:r>
            <a:r>
              <a:rPr lang="en-US" sz="3200" dirty="0">
                <a:latin typeface=" IWSujeeva" pitchFamily="2" charset="0"/>
              </a:rPr>
              <a:t>h'</a:t>
            </a:r>
            <a:endParaRPr lang="en-US" dirty="0">
              <a:solidFill>
                <a:prstClr val="black"/>
              </a:solidFill>
              <a:latin typeface=" IWSujee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280260" cy="12408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5558" y="15654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Number </a:t>
            </a:r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24463" y="3439257"/>
            <a:ext cx="5701324" cy="14525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299777" y="5206767"/>
            <a:ext cx="5701324" cy="14267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UcPeriod" startAt="4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224463" y="5093293"/>
            <a:ext cx="5701324" cy="1442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6324600" y="3479052"/>
            <a:ext cx="5701324" cy="141276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148" y="1479120"/>
            <a:ext cx="8285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397" y="206106"/>
            <a:ext cx="1161137" cy="82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53" y="97894"/>
            <a:ext cx="1857375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0406" y="1602479"/>
            <a:ext cx="919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 IWSujeeva" pitchFamily="2" charset="0"/>
              </a:rPr>
              <a:t>mß.Klhg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rEmjdyskshla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/>
              <a:t>(TV) </a:t>
            </a:r>
            <a:r>
              <a:rPr lang="en-US" sz="3200" dirty="0" err="1">
                <a:latin typeface=" IWSujeeva" pitchFamily="2" charset="0"/>
              </a:rPr>
              <a:t>iïnkaO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lrkafka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kï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jvd;a</a:t>
            </a:r>
            <a:r>
              <a:rPr lang="en-US" sz="3200" dirty="0">
                <a:latin typeface=" IWSujeeva" pitchFamily="2" charset="0"/>
              </a:rPr>
              <a:t> </a:t>
            </a:r>
            <a:r>
              <a:rPr lang="en-US" sz="3200" dirty="0" err="1" smtClean="0">
                <a:latin typeface=" IWSujeeva" pitchFamily="2" charset="0"/>
              </a:rPr>
              <a:t>iqÿiq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 smtClean="0">
                <a:latin typeface=" IWSujeeva" pitchFamily="2" charset="0"/>
              </a:rPr>
              <a:t>flfjksh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jkafka</a:t>
            </a:r>
            <a:r>
              <a:rPr lang="en-US" sz="3200" dirty="0">
                <a:latin typeface=" IWSujeeva" pitchFamily="2" charset="0"/>
              </a:rPr>
              <a:t>"</a:t>
            </a:r>
            <a:endParaRPr lang="en-US" sz="3200" dirty="0">
              <a:solidFill>
                <a:prstClr val="black"/>
              </a:solidFill>
              <a:latin typeface=" IWSujeev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0148" y="3708786"/>
            <a:ext cx="278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HDMI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0397" y="5521981"/>
            <a:ext cx="230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DVI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4385" y="3856564"/>
            <a:ext cx="2738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eSata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81229" y="5786134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USB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280260" cy="12408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5558" y="15654"/>
            <a:ext cx="6638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 Number 05</a:t>
            </a:r>
            <a:endParaRPr lang="en-US" sz="60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24463" y="3439257"/>
            <a:ext cx="5701324" cy="145255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6299777" y="5206767"/>
            <a:ext cx="5701324" cy="14267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lphaUcPeriod" startAt="4"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224463" y="5093293"/>
            <a:ext cx="5701324" cy="144215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324600" y="3479052"/>
            <a:ext cx="5701324" cy="141276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148" y="1479120"/>
            <a:ext cx="82851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0397" y="206106"/>
            <a:ext cx="1161137" cy="82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53" y="97894"/>
            <a:ext cx="1857375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9427" y="1912996"/>
            <a:ext cx="91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 IWSujeeva" pitchFamily="2" charset="0"/>
              </a:rPr>
              <a:t>my; </a:t>
            </a:r>
            <a:r>
              <a:rPr lang="en-US" sz="3200" dirty="0" err="1">
                <a:latin typeface=" IWSujeeva" pitchFamily="2" charset="0"/>
              </a:rPr>
              <a:t>oelafjk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 smtClean="0">
                <a:latin typeface=" IWSujeeva" pitchFamily="2" charset="0"/>
              </a:rPr>
              <a:t>flfjksh</a:t>
            </a:r>
            <a:r>
              <a:rPr lang="en-US" sz="3200" dirty="0" smtClean="0">
                <a:latin typeface=" IWSujeeva" pitchFamily="2" charset="0"/>
              </a:rPr>
              <a:t> </a:t>
            </a:r>
            <a:r>
              <a:rPr lang="en-US" sz="3200" dirty="0" err="1">
                <a:latin typeface=" IWSujeeva" pitchFamily="2" charset="0"/>
              </a:rPr>
              <a:t>jkafka</a:t>
            </a:r>
            <a:r>
              <a:rPr lang="en-US" sz="3200" dirty="0">
                <a:latin typeface=" IWSujeeva" pitchFamily="2" charset="0"/>
              </a:rPr>
              <a:t>"</a:t>
            </a:r>
            <a:endParaRPr lang="en-US" sz="3200" dirty="0">
              <a:solidFill>
                <a:prstClr val="black"/>
              </a:solidFill>
              <a:latin typeface=" IWSujeeva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0148" y="3708786"/>
            <a:ext cx="2784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HDMI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00397" y="5521981"/>
            <a:ext cx="230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DVI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4385" y="3856564"/>
            <a:ext cx="2543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VGA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81229" y="5786134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USB </a:t>
            </a:r>
            <a:r>
              <a:rPr lang="en-US" sz="3200" b="1" dirty="0" err="1" smtClean="0">
                <a:latin typeface=" IWSujeeva" pitchFamily="2" charset="0"/>
              </a:rPr>
              <a:t>flfjksh</a:t>
            </a:r>
            <a:endParaRPr lang="en-US" sz="3200" b="1" dirty="0">
              <a:latin typeface=" IWSujeeva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92" y="1662717"/>
            <a:ext cx="2652346" cy="15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1500" y1="63750" x2="81500" y2="63750"/>
                        <a14:foregroundMark x1="25625" y1="61000" x2="25625" y2="61000"/>
                        <a14:backgroundMark x1="28750" y1="56875" x2="28750" y2="56875"/>
                        <a14:backgroundMark x1="31125" y1="58750" x2="31125" y2="58750"/>
                        <a14:backgroundMark x1="68750" y1="59375" x2="68750" y2="59375"/>
                        <a14:backgroundMark x1="67125" y1="61250" x2="67125" y2="61250"/>
                        <a14:backgroundMark x1="71500" y1="54875" x2="71500" y2="54875"/>
                        <a14:backgroundMark x1="31750" y1="59875" x2="31750" y2="59875"/>
                        <a14:backgroundMark x1="28250" y1="54250" x2="28250" y2="54250"/>
                        <a14:backgroundMark x1="27750" y1="52625" x2="27750" y2="5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33" y="295731"/>
            <a:ext cx="5206858" cy="52068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2237" y="4389151"/>
            <a:ext cx="488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Answer</a:t>
            </a:r>
            <a:endParaRPr lang="en-US" sz="5400" b="1" dirty="0">
              <a:ln/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rue and False Sound Effects - Correct and Wrong Sound Effect - Doğru ve Yanlış Ses Efektler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824" end="52369.055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59738" y="5652728"/>
            <a:ext cx="6904240" cy="388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798" y="744040"/>
            <a:ext cx="3653596" cy="3826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37" y="-1462145"/>
            <a:ext cx="295408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7" b="5490"/>
          <a:stretch/>
        </p:blipFill>
        <p:spPr>
          <a:xfrm>
            <a:off x="7835931" y="-1466958"/>
            <a:ext cx="4372546" cy="6984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15" y="2427874"/>
            <a:ext cx="4810125" cy="501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6"/>
          <a:stretch/>
        </p:blipFill>
        <p:spPr>
          <a:xfrm>
            <a:off x="-672852" y="2100286"/>
            <a:ext cx="4385108" cy="50196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02237" y="5652728"/>
            <a:ext cx="5055819" cy="852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rId11" action="ppaction://hlinksldjump"/>
          </p:cNvPr>
          <p:cNvSpPr/>
          <p:nvPr/>
        </p:nvSpPr>
        <p:spPr>
          <a:xfrm>
            <a:off x="4985446" y="5728440"/>
            <a:ext cx="1353114" cy="6792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33">
                        <a14:foregroundMark x1="48000" y1="6452" x2="48000" y2="6452"/>
                        <a14:foregroundMark x1="50667" y1="1290" x2="50667" y2="1290"/>
                        <a14:foregroundMark x1="91333" y1="25806" x2="91333" y2="25806"/>
                        <a14:foregroundMark x1="94667" y1="43871" x2="94667" y2="43871"/>
                        <a14:foregroundMark x1="99333" y1="51613" x2="99333" y2="51613"/>
                        <a14:backgroundMark x1="37333" y1="96774" x2="37333" y2="96774"/>
                        <a14:backgroundMark x1="40000" y1="98065" x2="40000" y2="98065"/>
                        <a14:backgroundMark x1="44667" y1="98710" x2="44667" y2="98710"/>
                        <a14:backgroundMark x1="50000" y1="98065" x2="50000" y2="98065"/>
                        <a14:backgroundMark x1="55333" y1="98710" x2="55333" y2="9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13" b="-129"/>
          <a:stretch/>
        </p:blipFill>
        <p:spPr>
          <a:xfrm>
            <a:off x="4075454" y="544622"/>
            <a:ext cx="2729481" cy="29442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181856" y="3564235"/>
            <a:ext cx="464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 Answer</a:t>
            </a:r>
            <a:endParaRPr lang="en-US" sz="5400" b="1" dirty="0">
              <a:ln/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rue and False Sound Effects - Correct and Wrong Sound Effect - Doğru ve Yanlış Ses Efektler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9255" end="17840.055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55041" y="5410947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76" y="1188873"/>
            <a:ext cx="3691638" cy="47948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6" b="9177"/>
          <a:stretch/>
        </p:blipFill>
        <p:spPr>
          <a:xfrm>
            <a:off x="7968500" y="4944955"/>
            <a:ext cx="4215262" cy="1902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40" y="3844272"/>
            <a:ext cx="2386589" cy="30480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24" y="4651419"/>
            <a:ext cx="3514819" cy="13409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02237" y="5652728"/>
            <a:ext cx="5055819" cy="852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4763637" y="5716258"/>
            <a:ext cx="1353114" cy="6792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3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210</Words>
  <Application>Microsoft Office PowerPoint</Application>
  <PresentationFormat>Custom</PresentationFormat>
  <Paragraphs>81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Back to School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painter</dc:title>
  <dc:creator>Pc</dc:creator>
  <cp:lastModifiedBy>Ezone</cp:lastModifiedBy>
  <cp:revision>42</cp:revision>
  <dcterms:created xsi:type="dcterms:W3CDTF">2017-06-28T15:53:53Z</dcterms:created>
  <dcterms:modified xsi:type="dcterms:W3CDTF">2019-02-07T13:14:15Z</dcterms:modified>
</cp:coreProperties>
</file>