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542E6-946A-425C-B68F-242B79FB784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7BE2-D346-47E3-A6AA-028311535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542E6-946A-425C-B68F-242B79FB784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7BE2-D346-47E3-A6AA-028311535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542E6-946A-425C-B68F-242B79FB784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7BE2-D346-47E3-A6AA-028311535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542E6-946A-425C-B68F-242B79FB784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7BE2-D346-47E3-A6AA-028311535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542E6-946A-425C-B68F-242B79FB784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7BE2-D346-47E3-A6AA-028311535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542E6-946A-425C-B68F-242B79FB784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7BE2-D346-47E3-A6AA-028311535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542E6-946A-425C-B68F-242B79FB784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7BE2-D346-47E3-A6AA-028311535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542E6-946A-425C-B68F-242B79FB784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7BE2-D346-47E3-A6AA-028311535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542E6-946A-425C-B68F-242B79FB784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7BE2-D346-47E3-A6AA-028311535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542E6-946A-425C-B68F-242B79FB784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7BE2-D346-47E3-A6AA-028311535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542E6-946A-425C-B68F-242B79FB784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7BE2-D346-47E3-A6AA-02831153531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0542E6-946A-425C-B68F-242B79FB784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EB7BE2-D346-47E3-A6AA-0283115353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1301" y="1196752"/>
            <a:ext cx="9133730" cy="1233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i-LK" sz="16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සාරාංශය</a:t>
            </a:r>
            <a:r>
              <a:rPr lang="si-LK" sz="7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i-LK" sz="7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0"/>
            <a:ext cx="2294318" cy="1667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91" y="4869160"/>
            <a:ext cx="2466975" cy="1642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09" y="4869159"/>
            <a:ext cx="1552575" cy="1667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869160"/>
            <a:ext cx="2667000" cy="16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 err="1">
                <a:latin typeface=" IWSujeeva" pitchFamily="2" charset="0"/>
              </a:rPr>
              <a:t>flfjks</a:t>
            </a:r>
            <a:r>
              <a:rPr lang="en-US" sz="8000" dirty="0"/>
              <a:t> (ports)</a:t>
            </a:r>
          </a:p>
        </p:txBody>
      </p:sp>
    </p:spTree>
    <p:extLst>
      <p:ext uri="{BB962C8B-B14F-4D97-AF65-F5344CB8AC3E}">
        <p14:creationId xmlns:p14="http://schemas.microsoft.com/office/powerpoint/2010/main" val="12391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0" y="260648"/>
            <a:ext cx="8462384" cy="6192688"/>
          </a:xfrm>
        </p:spPr>
      </p:pic>
    </p:spTree>
    <p:extLst>
      <p:ext uri="{BB962C8B-B14F-4D97-AF65-F5344CB8AC3E}">
        <p14:creationId xmlns:p14="http://schemas.microsoft.com/office/powerpoint/2010/main" val="36171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192688"/>
          </a:xfrm>
        </p:spPr>
      </p:pic>
    </p:spTree>
    <p:extLst>
      <p:ext uri="{BB962C8B-B14F-4D97-AF65-F5344CB8AC3E}">
        <p14:creationId xmlns:p14="http://schemas.microsoft.com/office/powerpoint/2010/main" val="2649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3876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49694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 IWSujeeva" pitchFamily="2" charset="0"/>
              </a:rPr>
              <a:t>by; </a:t>
            </a:r>
            <a:r>
              <a:rPr lang="en-US" sz="4800" dirty="0" err="1">
                <a:latin typeface=" IWSujeeva" pitchFamily="2" charset="0"/>
              </a:rPr>
              <a:t>oelafjk</a:t>
            </a:r>
            <a:r>
              <a:rPr lang="en-US" sz="4800" dirty="0">
                <a:latin typeface=" IWSujeeva" pitchFamily="2" charset="0"/>
              </a:rPr>
              <a:t> </a:t>
            </a:r>
            <a:r>
              <a:rPr lang="en-US" sz="4800" dirty="0" err="1" smtClean="0">
                <a:latin typeface=" IWSujeeva" pitchFamily="2" charset="0"/>
              </a:rPr>
              <a:t>flfjks</a:t>
            </a:r>
            <a:r>
              <a:rPr lang="en-US" sz="4800" dirty="0" smtClean="0">
                <a:latin typeface=" IWSujeeva" pitchFamily="2" charset="0"/>
              </a:rPr>
              <a:t> </a:t>
            </a:r>
            <a:r>
              <a:rPr lang="en-US" sz="4800" dirty="0" err="1" smtClean="0">
                <a:latin typeface=" IWSujeeva" pitchFamily="2" charset="0"/>
              </a:rPr>
              <a:t>j,g</a:t>
            </a:r>
            <a:r>
              <a:rPr lang="en-US" sz="4800" dirty="0" smtClean="0">
                <a:latin typeface=" IWSujeeva" pitchFamily="2" charset="0"/>
              </a:rPr>
              <a:t> </a:t>
            </a:r>
            <a:r>
              <a:rPr lang="en-US" sz="4800" dirty="0" err="1">
                <a:latin typeface=" IWSujeeva" pitchFamily="2" charset="0"/>
              </a:rPr>
              <a:t>wu;rj</a:t>
            </a:r>
            <a:r>
              <a:rPr lang="en-US" sz="4800" dirty="0">
                <a:latin typeface=" IWSujeeva" pitchFamily="2" charset="0"/>
              </a:rPr>
              <a:t> </a:t>
            </a:r>
            <a:r>
              <a:rPr lang="en-US" sz="4800" dirty="0" err="1">
                <a:latin typeface=" IWSujeeva" pitchFamily="2" charset="0"/>
              </a:rPr>
              <a:t>fïi</a:t>
            </a:r>
            <a:r>
              <a:rPr lang="en-US" sz="4800" dirty="0">
                <a:latin typeface=" IWSujeeva" pitchFamily="2" charset="0"/>
              </a:rPr>
              <a:t> </a:t>
            </a:r>
            <a:r>
              <a:rPr lang="en-US" sz="4800" dirty="0" err="1">
                <a:latin typeface=" IWSujeeva" pitchFamily="2" charset="0"/>
              </a:rPr>
              <a:t>mß.Klj</a:t>
            </a:r>
            <a:r>
              <a:rPr lang="en-US" sz="4800" dirty="0">
                <a:latin typeface=" IWSujeeva" pitchFamily="2" charset="0"/>
              </a:rPr>
              <a:t>, </a:t>
            </a:r>
            <a:r>
              <a:rPr lang="en-US" sz="4800" dirty="0" err="1">
                <a:latin typeface=" IWSujeeva" pitchFamily="2" charset="0"/>
              </a:rPr>
              <a:t>fuka</a:t>
            </a:r>
            <a:r>
              <a:rPr lang="en-US" sz="4800" dirty="0">
                <a:latin typeface=" IWSujeeva" pitchFamily="2" charset="0"/>
              </a:rPr>
              <a:t> u </a:t>
            </a:r>
            <a:r>
              <a:rPr lang="en-US" sz="4800" dirty="0" err="1">
                <a:latin typeface=" IWSujeeva" pitchFamily="2" charset="0"/>
              </a:rPr>
              <a:t>Wl</a:t>
            </a:r>
            <a:r>
              <a:rPr lang="en-US" sz="4800" dirty="0" smtClean="0">
                <a:latin typeface=" IWSujeeva" pitchFamily="2" charset="0"/>
              </a:rPr>
              <a:t>=¿ </a:t>
            </a:r>
            <a:r>
              <a:rPr lang="en-US" sz="4800" dirty="0" err="1" smtClean="0">
                <a:latin typeface=" IWSujeeva" pitchFamily="2" charset="0"/>
              </a:rPr>
              <a:t>mß.Klj</a:t>
            </a:r>
            <a:r>
              <a:rPr lang="en-US" sz="4800" dirty="0">
                <a:latin typeface=" IWSujeeva" pitchFamily="2" charset="0"/>
              </a:rPr>
              <a:t>," </a:t>
            </a:r>
            <a:r>
              <a:rPr lang="en-US" sz="4800" dirty="0" err="1">
                <a:latin typeface=" IWSujeeva" pitchFamily="2" charset="0"/>
              </a:rPr>
              <a:t>geí</a:t>
            </a:r>
            <a:r>
              <a:rPr lang="en-US" sz="4800" dirty="0">
                <a:latin typeface=" IWSujeeva" pitchFamily="2" charset="0"/>
              </a:rPr>
              <a:t> </a:t>
            </a:r>
            <a:r>
              <a:rPr lang="en-US" sz="4800" dirty="0" err="1">
                <a:latin typeface=" IWSujeeva" pitchFamily="2" charset="0"/>
              </a:rPr>
              <a:t>iy</a:t>
            </a:r>
            <a:r>
              <a:rPr lang="en-US" sz="4800" dirty="0">
                <a:latin typeface=" IWSujeeva" pitchFamily="2" charset="0"/>
              </a:rPr>
              <a:t> </a:t>
            </a:r>
            <a:r>
              <a:rPr lang="en-US" sz="4800" dirty="0" err="1">
                <a:latin typeface=" IWSujeeva" pitchFamily="2" charset="0"/>
              </a:rPr>
              <a:t>cx.u</a:t>
            </a:r>
            <a:r>
              <a:rPr lang="en-US" sz="4800" dirty="0">
                <a:latin typeface=" IWSujeeva" pitchFamily="2" charset="0"/>
              </a:rPr>
              <a:t> </a:t>
            </a:r>
            <a:r>
              <a:rPr lang="en-US" sz="4800" dirty="0" err="1">
                <a:latin typeface=" IWSujeeva" pitchFamily="2" charset="0"/>
              </a:rPr>
              <a:t>ÿrl;kj</a:t>
            </a:r>
            <a:r>
              <a:rPr lang="en-US" sz="4800" dirty="0">
                <a:latin typeface=" IWSujeeva" pitchFamily="2" charset="0"/>
              </a:rPr>
              <a:t>, </a:t>
            </a:r>
            <a:r>
              <a:rPr lang="en-US" sz="4800" dirty="0" err="1">
                <a:latin typeface=" IWSujeeva" pitchFamily="2" charset="0"/>
              </a:rPr>
              <a:t>we;s</a:t>
            </a:r>
            <a:r>
              <a:rPr lang="en-US" sz="4800" dirty="0">
                <a:latin typeface=" IWSujeeva" pitchFamily="2" charset="0"/>
              </a:rPr>
              <a:t> </a:t>
            </a:r>
            <a:r>
              <a:rPr lang="en-US" sz="4800" dirty="0" err="1">
                <a:latin typeface=" IWSujeeva" pitchFamily="2" charset="0"/>
              </a:rPr>
              <a:t>flfjks</a:t>
            </a:r>
            <a:r>
              <a:rPr lang="en-US" sz="4800" dirty="0">
                <a:latin typeface=" IWSujeeva" pitchFamily="2" charset="0"/>
              </a:rPr>
              <a:t> </a:t>
            </a:r>
            <a:r>
              <a:rPr lang="en-US" sz="4800" dirty="0" err="1">
                <a:latin typeface=" IWSujeeva" pitchFamily="2" charset="0"/>
              </a:rPr>
              <a:t>lsysmhla</a:t>
            </a:r>
            <a:r>
              <a:rPr lang="en-US" sz="4800" dirty="0">
                <a:latin typeface=" IWSujeeva" pitchFamily="2" charset="0"/>
              </a:rPr>
              <a:t> my; </a:t>
            </a:r>
            <a:r>
              <a:rPr lang="en-US" sz="4800" dirty="0" err="1">
                <a:latin typeface=" IWSujeeva" pitchFamily="2" charset="0"/>
              </a:rPr>
              <a:t>rEmh</a:t>
            </a:r>
            <a:r>
              <a:rPr lang="en-US" sz="4800" dirty="0">
                <a:latin typeface=" IWSujeeva" pitchFamily="2" charset="0"/>
              </a:rPr>
              <a:t> </a:t>
            </a:r>
            <a:r>
              <a:rPr lang="en-US" sz="4800" dirty="0" err="1" smtClean="0">
                <a:latin typeface=" IWSujeeva" pitchFamily="2" charset="0"/>
              </a:rPr>
              <a:t>olajd</a:t>
            </a:r>
            <a:r>
              <a:rPr lang="en-US" sz="4800" dirty="0" smtClean="0">
                <a:latin typeface=" IWSujeeva" pitchFamily="2" charset="0"/>
              </a:rPr>
              <a:t> </a:t>
            </a:r>
            <a:r>
              <a:rPr lang="en-US" sz="4800" dirty="0">
                <a:latin typeface=" IWSujeeva" pitchFamily="2" charset="0"/>
              </a:rPr>
              <a:t>we;'</a:t>
            </a:r>
          </a:p>
        </p:txBody>
      </p:sp>
    </p:spTree>
    <p:extLst>
      <p:ext uri="{BB962C8B-B14F-4D97-AF65-F5344CB8AC3E}">
        <p14:creationId xmlns:p14="http://schemas.microsoft.com/office/powerpoint/2010/main" val="20989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215"/>
            <a:ext cx="9144000" cy="580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22</TotalTime>
  <Words>38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Aspect</vt:lpstr>
      <vt:lpstr>PowerPoint Presentation</vt:lpstr>
      <vt:lpstr>flfjks (ports)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flfjks (ports)</dc:title>
  <dc:creator>Ezone</dc:creator>
  <cp:lastModifiedBy>Ezone</cp:lastModifiedBy>
  <cp:revision>3</cp:revision>
  <dcterms:created xsi:type="dcterms:W3CDTF">2018-12-11T02:36:36Z</dcterms:created>
  <dcterms:modified xsi:type="dcterms:W3CDTF">2019-02-07T12:26:48Z</dcterms:modified>
</cp:coreProperties>
</file>