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7" r:id="rId10"/>
    <p:sldId id="281" r:id="rId11"/>
    <p:sldId id="274" r:id="rId12"/>
    <p:sldId id="275" r:id="rId13"/>
    <p:sldId id="282" r:id="rId14"/>
    <p:sldId id="283" r:id="rId15"/>
    <p:sldId id="273" r:id="rId16"/>
    <p:sldId id="276" r:id="rId17"/>
    <p:sldId id="264" r:id="rId18"/>
    <p:sldId id="270" r:id="rId19"/>
    <p:sldId id="279" r:id="rId20"/>
    <p:sldId id="265" r:id="rId21"/>
    <p:sldId id="262" r:id="rId22"/>
    <p:sldId id="268" r:id="rId23"/>
    <p:sldId id="27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mrs.Kl</a:t>
            </a:r>
            <a:r>
              <a:rPr lang="en-US" dirty="0"/>
              <a:t> </a:t>
            </a:r>
            <a:r>
              <a:rPr lang="en-US" dirty="0" err="1"/>
              <a:t>flfjks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" y="1847629"/>
            <a:ext cx="10602805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6\8\2 Lesson\3Ports\ports\download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0" t="50000"/>
          <a:stretch/>
        </p:blipFill>
        <p:spPr bwMode="auto">
          <a:xfrm>
            <a:off x="1429555" y="2715842"/>
            <a:ext cx="2576111" cy="22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HDMI </a:t>
            </a:r>
            <a:r>
              <a:rPr lang="en-US" b="1" dirty="0" err="1" smtClean="0">
                <a:solidFill>
                  <a:srgbClr val="C00000"/>
                </a:solidFill>
              </a:rPr>
              <a:t>flfjksh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77307" y="2329476"/>
            <a:ext cx="641367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mß.Kl</a:t>
            </a:r>
            <a:r>
              <a:rPr lang="en-US" sz="2800" dirty="0" smtClean="0"/>
              <a:t> </a:t>
            </a:r>
            <a:r>
              <a:rPr lang="en-US" sz="2800" dirty="0"/>
              <a:t>;</a:t>
            </a:r>
            <a:r>
              <a:rPr lang="en-US" sz="2800" dirty="0" err="1"/>
              <a:t>srh</a:t>
            </a:r>
            <a:r>
              <a:rPr lang="en-US" sz="2800" dirty="0"/>
              <a:t> ^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Monitor</a:t>
            </a:r>
            <a:r>
              <a:rPr lang="en-US" sz="2800" dirty="0" smtClean="0"/>
              <a:t>&amp;</a:t>
            </a:r>
            <a:r>
              <a:rPr lang="en-US" sz="2800" dirty="0">
                <a:latin typeface="Iskoola Pota"/>
                <a:cs typeface="Iskoola Pota"/>
              </a:rPr>
              <a:t> (</a:t>
            </a:r>
            <a:r>
              <a:rPr lang="en-US" sz="2800" dirty="0"/>
              <a:t>ixo¾Ylh</a:t>
            </a:r>
            <a:r>
              <a:rPr lang="en-US" sz="2800" dirty="0">
                <a:latin typeface="Iskoola Pota"/>
                <a:cs typeface="Iskoola Pota"/>
              </a:rPr>
              <a:t>)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nyqudOH</a:t>
            </a:r>
            <a:r>
              <a:rPr lang="en-US" sz="2800" dirty="0" smtClean="0"/>
              <a:t> </a:t>
            </a:r>
            <a:r>
              <a:rPr lang="en-US" sz="2800" dirty="0" err="1" smtClean="0"/>
              <a:t>m%lafIamlh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äðg,a</a:t>
            </a:r>
            <a:r>
              <a:rPr lang="en-US" sz="2800" dirty="0" smtClean="0"/>
              <a:t> </a:t>
            </a:r>
            <a:r>
              <a:rPr lang="en-US" sz="2800" dirty="0" err="1"/>
              <a:t>rEmjdyskS</a:t>
            </a:r>
            <a:r>
              <a:rPr lang="en-US" sz="2800" dirty="0"/>
              <a:t> </a:t>
            </a:r>
            <a:r>
              <a:rPr lang="en-US" sz="2800" dirty="0" err="1"/>
              <a:t>hka</a:t>
            </a:r>
            <a:r>
              <a:rPr lang="en-US" sz="2800" dirty="0"/>
              <a:t>;%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äðg,a</a:t>
            </a:r>
            <a:r>
              <a:rPr lang="en-US" sz="2800" dirty="0"/>
              <a:t> </a:t>
            </a:r>
            <a:r>
              <a:rPr lang="en-US" sz="2800" dirty="0" err="1" smtClean="0"/>
              <a:t>Yío</a:t>
            </a:r>
            <a:r>
              <a:rPr lang="en-US" sz="2800" dirty="0" smtClean="0"/>
              <a:t> </a:t>
            </a:r>
            <a:r>
              <a:rPr lang="en-US" sz="2800" dirty="0" err="1"/>
              <a:t>jdyskS</a:t>
            </a:r>
            <a:r>
              <a:rPr lang="en-US" sz="2800" dirty="0"/>
              <a:t> </a:t>
            </a:r>
            <a:r>
              <a:rPr lang="en-US" sz="2800" dirty="0" err="1"/>
              <a:t>hka</a:t>
            </a:r>
            <a:r>
              <a:rPr lang="en-US" sz="2800" dirty="0" smtClean="0"/>
              <a:t>;%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</a:t>
            </a:r>
          </a:p>
          <a:p>
            <a:endParaRPr lang="en-US" sz="2800" dirty="0"/>
          </a:p>
          <a:p>
            <a:r>
              <a:rPr lang="en-US" sz="2800" dirty="0" err="1" smtClean="0"/>
              <a:t>iïnkaO</a:t>
            </a:r>
            <a:r>
              <a:rPr lang="en-US" sz="2800" dirty="0" smtClean="0"/>
              <a:t> </a:t>
            </a:r>
            <a:r>
              <a:rPr lang="en-US" sz="2800" dirty="0" err="1"/>
              <a:t>lsÍu</a:t>
            </a:r>
            <a:r>
              <a:rPr lang="en-US" sz="2800" dirty="0"/>
              <a:t> </a:t>
            </a:r>
            <a:r>
              <a:rPr lang="en-US" sz="2800" dirty="0" err="1"/>
              <a:t>i|yd</a:t>
            </a:r>
            <a:r>
              <a:rPr lang="en-US" sz="2800" dirty="0"/>
              <a:t> </a:t>
            </a:r>
            <a:r>
              <a:rPr lang="en-US" sz="2800" dirty="0" err="1" smtClean="0"/>
              <a:t>fhdod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r>
              <a:rPr lang="en-US" sz="2800" dirty="0" err="1" smtClean="0"/>
              <a:t>kq</a:t>
            </a:r>
            <a:r>
              <a:rPr lang="en-US" sz="2800" dirty="0" smtClean="0"/>
              <a:t> </a:t>
            </a:r>
            <a:r>
              <a:rPr lang="en-US" sz="2800" dirty="0"/>
              <a:t>,</a:t>
            </a:r>
            <a:r>
              <a:rPr lang="en-US" sz="2800" dirty="0" err="1"/>
              <a:t>nhs</a:t>
            </a:r>
            <a:r>
              <a:rPr lang="en-US" sz="2800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3233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4" y="1742839"/>
            <a:ext cx="1022175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DVI </a:t>
            </a:r>
            <a:r>
              <a:rPr lang="en-US" dirty="0" err="1"/>
              <a:t>flfjksh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3983" y="2768958"/>
            <a:ext cx="432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DVI</a:t>
            </a:r>
            <a:r>
              <a:rPr lang="en-US" sz="3600" dirty="0"/>
              <a:t> </a:t>
            </a:r>
            <a:r>
              <a:rPr lang="en-US" sz="3600" dirty="0" err="1"/>
              <a:t>iïnkaOlh</a:t>
            </a:r>
            <a:r>
              <a:rPr lang="en-US" sz="3600" dirty="0"/>
              <a:t> </a:t>
            </a:r>
            <a:r>
              <a:rPr lang="en-US" sz="3600" dirty="0" err="1"/>
              <a:t>iys</a:t>
            </a:r>
            <a:r>
              <a:rPr lang="en-US" sz="3600" dirty="0"/>
              <a:t>; </a:t>
            </a:r>
            <a:r>
              <a:rPr lang="en-US" sz="3600" dirty="0" err="1"/>
              <a:t>mß.Kl</a:t>
            </a:r>
            <a:r>
              <a:rPr lang="en-US" sz="3600" dirty="0"/>
              <a:t> ;</a:t>
            </a:r>
            <a:r>
              <a:rPr lang="en-US" sz="3600" dirty="0" err="1"/>
              <a:t>srh</a:t>
            </a:r>
            <a:r>
              <a:rPr lang="en-US" sz="3600" dirty="0"/>
              <a:t> </a:t>
            </a:r>
            <a:r>
              <a:rPr lang="en-US" sz="3600" dirty="0" smtClean="0">
                <a:latin typeface="Iskoola Pota"/>
                <a:cs typeface="Iskoola Pota"/>
              </a:rPr>
              <a:t>(</a:t>
            </a:r>
            <a:r>
              <a:rPr lang="en-US" sz="3600" dirty="0" smtClean="0"/>
              <a:t>ixo¾Ylh</a:t>
            </a:r>
            <a:r>
              <a:rPr lang="en-US" sz="3600" dirty="0" smtClean="0">
                <a:latin typeface="Iskoola Pota"/>
                <a:cs typeface="Iskoola Pota"/>
              </a:rPr>
              <a:t>)</a:t>
            </a:r>
            <a:r>
              <a:rPr lang="en-US" sz="3600" dirty="0" smtClean="0"/>
              <a:t> </a:t>
            </a:r>
            <a:r>
              <a:rPr lang="en-US" sz="3600" dirty="0" err="1"/>
              <a:t>i|yd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2987898"/>
            <a:ext cx="4528124" cy="186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" y="1876208"/>
            <a:ext cx="1074570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USB 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34" y="2731930"/>
            <a:ext cx="4375372" cy="248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5949" y="2511380"/>
            <a:ext cx="5254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j¾;udkfha § </a:t>
            </a:r>
            <a:r>
              <a:rPr lang="en-US" sz="3200" dirty="0" err="1">
                <a:solidFill>
                  <a:srgbClr val="FF0000"/>
                </a:solidFill>
              </a:rPr>
              <a:t>wdodk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iy</a:t>
            </a:r>
            <a:r>
              <a:rPr lang="en-US" sz="3200" dirty="0">
                <a:solidFill>
                  <a:srgbClr val="FF0000"/>
                </a:solidFill>
              </a:rPr>
              <a:t> m%;</a:t>
            </a:r>
            <a:r>
              <a:rPr lang="en-US" sz="3200" dirty="0" err="1">
                <a:solidFill>
                  <a:srgbClr val="FF0000"/>
                </a:solidFill>
              </a:rPr>
              <a:t>sodk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Wmdx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r>
              <a:rPr lang="en-US" sz="3200" dirty="0" err="1" smtClean="0"/>
              <a:t>fndfydauhla</a:t>
            </a:r>
            <a:r>
              <a:rPr lang="en-US" sz="3200" dirty="0" smtClean="0"/>
              <a:t> </a:t>
            </a:r>
            <a:r>
              <a:rPr lang="en-US" sz="3200" dirty="0"/>
              <a:t>u </a:t>
            </a:r>
            <a:r>
              <a:rPr lang="en-US" sz="3200" dirty="0" err="1"/>
              <a:t>mß.Klhg</a:t>
            </a:r>
            <a:r>
              <a:rPr lang="en-US" sz="3200" dirty="0"/>
              <a:t> </a:t>
            </a:r>
            <a:r>
              <a:rPr lang="en-US" sz="3200" dirty="0" err="1"/>
              <a:t>iïnkaO</a:t>
            </a:r>
            <a:r>
              <a:rPr lang="en-US" sz="3200" dirty="0"/>
              <a:t> </a:t>
            </a:r>
            <a:r>
              <a:rPr lang="en-US" sz="3200" dirty="0" err="1"/>
              <a:t>lrkq</a:t>
            </a:r>
            <a:endParaRPr lang="en-US" sz="3200" dirty="0"/>
          </a:p>
          <a:p>
            <a:r>
              <a:rPr lang="en-US" sz="3200" dirty="0"/>
              <a:t>,</a:t>
            </a:r>
            <a:r>
              <a:rPr lang="en-US" sz="3200" dirty="0" err="1"/>
              <a:t>nkafka</a:t>
            </a:r>
            <a:r>
              <a:rPr lang="en-US" sz="3200" dirty="0"/>
              <a:t>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USB</a:t>
            </a:r>
            <a:r>
              <a:rPr lang="en-US" sz="3200" dirty="0"/>
              <a:t> </a:t>
            </a:r>
            <a:r>
              <a:rPr lang="en-US" sz="3200" dirty="0" err="1"/>
              <a:t>flfjksh</a:t>
            </a:r>
            <a:r>
              <a:rPr lang="en-US" sz="3200" dirty="0"/>
              <a:t> </a:t>
            </a:r>
            <a:r>
              <a:rPr lang="en-US" sz="3200" dirty="0" err="1"/>
              <a:t>u.ska</a:t>
            </a:r>
            <a:r>
              <a:rPr lang="en-US" sz="3200" dirty="0"/>
              <a:t> h'</a:t>
            </a:r>
          </a:p>
        </p:txBody>
      </p:sp>
    </p:spTree>
    <p:extLst>
      <p:ext uri="{BB962C8B-B14F-4D97-AF65-F5344CB8AC3E}">
        <p14:creationId xmlns:p14="http://schemas.microsoft.com/office/powerpoint/2010/main" val="3446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9" y="1675382"/>
            <a:ext cx="4103912" cy="3073972"/>
          </a:xfrm>
          <a:prstGeom prst="rect">
            <a:avLst/>
          </a:prstGeom>
        </p:spPr>
      </p:pic>
      <p:pic>
        <p:nvPicPr>
          <p:cNvPr id="4098" name="Picture 2" descr="H:\6\8\2 Lesson\3Ports\ports\download (1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b="7865"/>
          <a:stretch/>
        </p:blipFill>
        <p:spPr bwMode="auto">
          <a:xfrm>
            <a:off x="5872767" y="1764514"/>
            <a:ext cx="4829577" cy="28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 4</a:t>
            </a:r>
            <a:r>
              <a:rPr lang="en-US" sz="5400" b="1" dirty="0">
                <a:solidFill>
                  <a:srgbClr val="C00000"/>
                </a:solidFill>
              </a:rPr>
              <a:t>5 </a:t>
            </a:r>
            <a:r>
              <a:rPr lang="en-US" sz="5400" b="1" dirty="0" err="1">
                <a:solidFill>
                  <a:srgbClr val="C00000"/>
                </a:solidFill>
              </a:rPr>
              <a:t>flfjksh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2" y="2560511"/>
            <a:ext cx="3309937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910" y="2560320"/>
            <a:ext cx="6722772" cy="3310128"/>
          </a:xfrm>
        </p:spPr>
        <p:txBody>
          <a:bodyPr>
            <a:noAutofit/>
          </a:bodyPr>
          <a:lstStyle/>
          <a:p>
            <a:r>
              <a:rPr lang="en-US" sz="3600" dirty="0" err="1"/>
              <a:t>mß.Kl</a:t>
            </a:r>
            <a:r>
              <a:rPr lang="en-US" sz="3600" dirty="0"/>
              <a:t> </a:t>
            </a:r>
            <a:r>
              <a:rPr lang="en-US" sz="3600" dirty="0" err="1"/>
              <a:t>cd,hl</a:t>
            </a:r>
            <a:r>
              <a:rPr lang="en-US" sz="3600" dirty="0"/>
              <a:t> </a:t>
            </a:r>
            <a:r>
              <a:rPr lang="en-US" sz="3600" dirty="0" err="1"/>
              <a:t>we;s</a:t>
            </a:r>
            <a:r>
              <a:rPr lang="en-US" sz="3600" dirty="0"/>
              <a:t> </a:t>
            </a:r>
            <a:r>
              <a:rPr lang="en-US" sz="3600" dirty="0" err="1"/>
              <a:t>mß.Kl</a:t>
            </a:r>
            <a:r>
              <a:rPr lang="en-US" sz="3600" dirty="0"/>
              <a:t>" cd, </a:t>
            </a:r>
            <a:r>
              <a:rPr lang="en-US" sz="3600" dirty="0" err="1"/>
              <a:t>rjqgrh</a:t>
            </a:r>
            <a:r>
              <a:rPr lang="en-US" sz="3600" dirty="0"/>
              <a:t> ^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Router</a:t>
            </a:r>
            <a:r>
              <a:rPr lang="en-US" sz="3600" dirty="0"/>
              <a:t>&amp; cd, </a:t>
            </a:r>
            <a:r>
              <a:rPr lang="en-US" sz="3600" dirty="0" err="1"/>
              <a:t>iaúphg</a:t>
            </a:r>
            <a:r>
              <a:rPr lang="en-US" sz="3600" dirty="0"/>
              <a:t> ^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Switch</a:t>
            </a:r>
            <a:r>
              <a:rPr lang="en-US" sz="3600" dirty="0"/>
              <a:t>&amp; </a:t>
            </a:r>
            <a:r>
              <a:rPr lang="en-US" sz="3600" dirty="0" err="1"/>
              <a:t>iïnkaO</a:t>
            </a:r>
            <a:r>
              <a:rPr lang="en-US" sz="3600" dirty="0"/>
              <a:t> </a:t>
            </a:r>
            <a:r>
              <a:rPr lang="en-US" sz="3600" dirty="0" err="1"/>
              <a:t>lrkq</a:t>
            </a:r>
            <a:r>
              <a:rPr lang="en-US" sz="3600" dirty="0"/>
              <a:t> ,</a:t>
            </a:r>
            <a:r>
              <a:rPr lang="en-US" sz="3600" dirty="0" err="1"/>
              <a:t>nhs</a:t>
            </a:r>
            <a:r>
              <a:rPr lang="en-US" sz="3600" dirty="0"/>
              <a:t>'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8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95" y="2016465"/>
            <a:ext cx="5070877" cy="2740047"/>
          </a:xfrm>
          <a:prstGeom prst="rect">
            <a:avLst/>
          </a:prstGeom>
        </p:spPr>
      </p:pic>
      <p:pic>
        <p:nvPicPr>
          <p:cNvPr id="2050" name="Picture 2" descr="H:\6\8\2 Lesson\3Ports\port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2" y="1930522"/>
            <a:ext cx="3902592" cy="29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eSat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</a:t>
            </a:r>
            <a:r>
              <a:rPr lang="en-US" dirty="0" err="1"/>
              <a:t>flfjksh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22007" y="3217414"/>
            <a:ext cx="5924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ndysr</a:t>
            </a:r>
            <a:r>
              <a:rPr lang="en-US" sz="3200" dirty="0"/>
              <a:t> </a:t>
            </a:r>
            <a:r>
              <a:rPr lang="en-US" sz="3200" dirty="0" err="1"/>
              <a:t>wdphk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externalstorage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/>
              <a:t> </a:t>
            </a:r>
            <a:r>
              <a:rPr lang="en-US" sz="3200" dirty="0" err="1" smtClean="0"/>
              <a:t>Wmdx</a:t>
            </a:r>
            <a:r>
              <a:rPr lang="en-US" sz="3200" dirty="0" smtClean="0"/>
              <a:t>. </a:t>
            </a:r>
            <a:r>
              <a:rPr lang="en-US" sz="3200" dirty="0" err="1" smtClean="0"/>
              <a:t>i|yd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6" y="2807594"/>
            <a:ext cx="4753884" cy="294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mrs.Kl</a:t>
            </a:r>
            <a:r>
              <a:rPr lang="en-US" dirty="0"/>
              <a:t> </a:t>
            </a:r>
            <a:r>
              <a:rPr lang="en-US" dirty="0" err="1"/>
              <a:t>flfjks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2569811"/>
            <a:ext cx="10702343" cy="3547654"/>
          </a:xfrm>
        </p:spPr>
        <p:txBody>
          <a:bodyPr>
            <a:noAutofit/>
          </a:bodyPr>
          <a:lstStyle/>
          <a:p>
            <a:r>
              <a:rPr lang="en-US" sz="3200" dirty="0" err="1"/>
              <a:t>mß.Klh</a:t>
            </a:r>
            <a:r>
              <a:rPr lang="en-US" sz="3200" dirty="0"/>
              <a:t> </a:t>
            </a:r>
            <a:r>
              <a:rPr lang="en-US" sz="3200" dirty="0" err="1"/>
              <a:t>iy</a:t>
            </a:r>
            <a:r>
              <a:rPr lang="en-US" sz="3200" dirty="0"/>
              <a:t> </a:t>
            </a:r>
            <a:r>
              <a:rPr lang="en-US" sz="3200" dirty="0" err="1"/>
              <a:t>mß.Kl</a:t>
            </a:r>
            <a:r>
              <a:rPr lang="en-US" sz="3200" dirty="0"/>
              <a:t> </a:t>
            </a:r>
            <a:r>
              <a:rPr lang="en-US" sz="3200" dirty="0" err="1"/>
              <a:t>Wmdx</a:t>
            </a:r>
            <a:r>
              <a:rPr lang="en-US" sz="3200" dirty="0"/>
              <a:t>. </a:t>
            </a:r>
            <a:r>
              <a:rPr lang="en-US" sz="3200" dirty="0" err="1"/>
              <a:t>fyda</a:t>
            </a:r>
            <a:r>
              <a:rPr lang="en-US" sz="3200" dirty="0"/>
              <a:t> </a:t>
            </a:r>
            <a:r>
              <a:rPr lang="en-US" sz="3200" dirty="0" err="1"/>
              <a:t>fjk;a</a:t>
            </a:r>
            <a:r>
              <a:rPr lang="en-US" sz="3200" dirty="0"/>
              <a:t> </a:t>
            </a:r>
            <a:r>
              <a:rPr lang="en-US" sz="3200" dirty="0" err="1"/>
              <a:t>mß.Kl</a:t>
            </a:r>
            <a:r>
              <a:rPr lang="en-US" sz="3200" dirty="0"/>
              <a:t> </a:t>
            </a:r>
            <a:r>
              <a:rPr lang="en-US" sz="3200" dirty="0" err="1"/>
              <a:t>tlsfkl</a:t>
            </a:r>
            <a:r>
              <a:rPr lang="en-US" sz="3200" dirty="0"/>
              <a:t> </a:t>
            </a:r>
            <a:r>
              <a:rPr lang="en-US" sz="3200" dirty="0" err="1"/>
              <a:t>iïnkaO</a:t>
            </a:r>
            <a:r>
              <a:rPr lang="en-US" sz="3200" dirty="0"/>
              <a:t> </a:t>
            </a:r>
            <a:r>
              <a:rPr lang="en-US" sz="3200" dirty="0" err="1"/>
              <a:t>lrk</a:t>
            </a:r>
            <a:r>
              <a:rPr lang="en-US" sz="3200" dirty="0"/>
              <a:t> w;=re </a:t>
            </a:r>
            <a:r>
              <a:rPr lang="en-US" sz="3200" dirty="0" err="1"/>
              <a:t>uqyqK;a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flfjks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f,i</a:t>
            </a:r>
            <a:r>
              <a:rPr lang="en-US" sz="3200" dirty="0"/>
              <a:t> </a:t>
            </a:r>
            <a:r>
              <a:rPr lang="en-US" sz="3200" dirty="0" err="1"/>
              <a:t>oelaúh</a:t>
            </a:r>
            <a:r>
              <a:rPr lang="en-US" sz="3200" dirty="0"/>
              <a:t> </a:t>
            </a:r>
            <a:r>
              <a:rPr lang="en-US" sz="3200" dirty="0" err="1"/>
              <a:t>yels</a:t>
            </a:r>
            <a:r>
              <a:rPr lang="en-US" sz="3200" dirty="0"/>
              <a:t> h' </a:t>
            </a:r>
          </a:p>
          <a:p>
            <a:endParaRPr lang="en-US" sz="3200" dirty="0"/>
          </a:p>
          <a:p>
            <a:r>
              <a:rPr lang="en-US" sz="3200" dirty="0" err="1"/>
              <a:t>mß.Klhl</a:t>
            </a:r>
            <a:r>
              <a:rPr lang="en-US" sz="3200" dirty="0"/>
              <a:t> </a:t>
            </a:r>
            <a:r>
              <a:rPr lang="en-US" sz="3200" dirty="0" err="1"/>
              <a:t>flfjks</a:t>
            </a:r>
            <a:r>
              <a:rPr lang="en-US" sz="3200" dirty="0"/>
              <a:t> </a:t>
            </a:r>
            <a:r>
              <a:rPr lang="en-US" sz="3200" dirty="0" err="1"/>
              <a:t>msysgd</a:t>
            </a:r>
            <a:r>
              <a:rPr lang="en-US" sz="3200" dirty="0"/>
              <a:t> </a:t>
            </a:r>
            <a:r>
              <a:rPr lang="en-US" sz="3200" dirty="0" err="1"/>
              <a:t>we;af;a</a:t>
            </a:r>
            <a:r>
              <a:rPr lang="en-US" sz="3200" dirty="0"/>
              <a:t> </a:t>
            </a:r>
            <a:r>
              <a:rPr lang="en-US" sz="3200" dirty="0" err="1"/>
              <a:t>mß.Klfha</a:t>
            </a:r>
            <a:r>
              <a:rPr lang="en-US" sz="3200" dirty="0"/>
              <a:t> </a:t>
            </a:r>
            <a:r>
              <a:rPr lang="en-US" sz="3200" dirty="0" err="1"/>
              <a:t>msgqmiska</a:t>
            </a:r>
            <a:r>
              <a:rPr lang="en-US" sz="3200" dirty="0"/>
              <a:t> </a:t>
            </a:r>
            <a:r>
              <a:rPr lang="en-US" sz="3200" dirty="0" err="1"/>
              <a:t>fyda</a:t>
            </a:r>
            <a:r>
              <a:rPr lang="en-US" sz="3200" dirty="0"/>
              <a:t> </a:t>
            </a:r>
            <a:r>
              <a:rPr lang="en-US" sz="3200" dirty="0" err="1"/>
              <a:t>bÈßmiska</a:t>
            </a:r>
            <a:r>
              <a:rPr lang="en-US" sz="3200" dirty="0"/>
              <a:t> h' 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982132"/>
            <a:ext cx="10072350" cy="1303867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Yío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Wmdx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 err="1">
                <a:solidFill>
                  <a:srgbClr val="C00000"/>
                </a:solidFill>
              </a:rPr>
              <a:t>flfjks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(Audio Port/ Jack)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174270"/>
            <a:ext cx="2820811" cy="38551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6237" y="2423158"/>
            <a:ext cx="7200361" cy="3606221"/>
          </a:xfrm>
        </p:spPr>
        <p:txBody>
          <a:bodyPr>
            <a:noAutofit/>
          </a:bodyPr>
          <a:lstStyle/>
          <a:p>
            <a:r>
              <a:rPr lang="en-US" dirty="0" err="1"/>
              <a:t>uhsl%f</a:t>
            </a:r>
            <a:r>
              <a:rPr lang="en-US" dirty="0"/>
              <a:t>*</a:t>
            </a:r>
            <a:r>
              <a:rPr lang="en-US" dirty="0" err="1"/>
              <a:t>dak</a:t>
            </a:r>
            <a:r>
              <a:rPr lang="en-US" dirty="0"/>
              <a:t>" </a:t>
            </a:r>
            <a:r>
              <a:rPr lang="en-US" dirty="0" err="1"/>
              <a:t>iamSlr</a:t>
            </a:r>
            <a:r>
              <a:rPr lang="en-US" dirty="0"/>
              <a:t> </a:t>
            </a:r>
            <a:r>
              <a:rPr lang="en-US" dirty="0" err="1"/>
              <a:t>iy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nkqj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(Head Phone) </a:t>
            </a:r>
            <a:r>
              <a:rPr lang="en-US" dirty="0" err="1"/>
              <a:t>jeks</a:t>
            </a:r>
            <a:r>
              <a:rPr lang="en-US" dirty="0"/>
              <a:t> </a:t>
            </a:r>
            <a:r>
              <a:rPr lang="en-US" dirty="0" err="1"/>
              <a:t>Y%jH</a:t>
            </a:r>
            <a:r>
              <a:rPr lang="en-US" dirty="0"/>
              <a:t> </a:t>
            </a:r>
            <a:r>
              <a:rPr lang="en-US" dirty="0" err="1"/>
              <a:t>udOH</a:t>
            </a:r>
            <a:r>
              <a:rPr lang="en-US" dirty="0"/>
              <a:t> </a:t>
            </a:r>
            <a:r>
              <a:rPr lang="en-US" dirty="0" err="1"/>
              <a:t>mß.Kl</a:t>
            </a:r>
            <a:r>
              <a:rPr lang="en-US" dirty="0"/>
              <a:t> </a:t>
            </a:r>
            <a:r>
              <a:rPr lang="en-US" dirty="0" err="1"/>
              <a:t>moaO;shg</a:t>
            </a:r>
            <a:r>
              <a:rPr lang="en-US" dirty="0"/>
              <a:t> </a:t>
            </a:r>
            <a:r>
              <a:rPr lang="en-US" dirty="0" err="1"/>
              <a:t>iïnkaO</a:t>
            </a:r>
            <a:r>
              <a:rPr lang="en-US" dirty="0"/>
              <a:t> </a:t>
            </a:r>
            <a:r>
              <a:rPr lang="en-US" dirty="0" err="1"/>
              <a:t>lsÍu</a:t>
            </a:r>
            <a:r>
              <a:rPr lang="en-US" dirty="0"/>
              <a:t> </a:t>
            </a:r>
            <a:r>
              <a:rPr lang="en-US" dirty="0" err="1"/>
              <a:t>i|yd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 err="1">
                <a:solidFill>
                  <a:srgbClr val="0070C0"/>
                </a:solidFill>
              </a:rPr>
              <a:t>ks,a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mdg</a:t>
            </a:r>
            <a:r>
              <a:rPr lang="en-US" b="1" dirty="0">
                <a:solidFill>
                  <a:srgbClr val="0070C0"/>
                </a:solidFill>
              </a:rPr>
              <a:t> - </a:t>
            </a:r>
            <a:r>
              <a:rPr lang="en-US" b="1" dirty="0" err="1">
                <a:solidFill>
                  <a:srgbClr val="0070C0"/>
                </a:solidFill>
              </a:rPr>
              <a:t>Yío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wdodkh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(Line In) </a:t>
            </a:r>
          </a:p>
          <a:p>
            <a:r>
              <a:rPr lang="en-US" b="1" dirty="0" err="1">
                <a:solidFill>
                  <a:srgbClr val="00B050"/>
                </a:solidFill>
              </a:rPr>
              <a:t>fld</a:t>
            </a:r>
            <a:r>
              <a:rPr lang="en-US" b="1" dirty="0">
                <a:solidFill>
                  <a:srgbClr val="00B050"/>
                </a:solidFill>
              </a:rPr>
              <a:t>&lt; </a:t>
            </a:r>
            <a:r>
              <a:rPr lang="en-US" b="1" dirty="0" err="1">
                <a:solidFill>
                  <a:srgbClr val="00B050"/>
                </a:solidFill>
              </a:rPr>
              <a:t>mdg</a:t>
            </a:r>
            <a:r>
              <a:rPr lang="en-US" b="1" dirty="0">
                <a:solidFill>
                  <a:srgbClr val="00B050"/>
                </a:solidFill>
              </a:rPr>
              <a:t>- </a:t>
            </a:r>
            <a:r>
              <a:rPr lang="en-US" b="1" dirty="0" err="1">
                <a:solidFill>
                  <a:srgbClr val="00B050"/>
                </a:solidFill>
              </a:rPr>
              <a:t>iamSlr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Yío</a:t>
            </a:r>
            <a:r>
              <a:rPr lang="en-US" b="1" dirty="0">
                <a:solidFill>
                  <a:srgbClr val="00B050"/>
                </a:solidFill>
              </a:rPr>
              <a:t> m%;</a:t>
            </a:r>
            <a:r>
              <a:rPr lang="en-US" b="1" dirty="0" err="1">
                <a:solidFill>
                  <a:srgbClr val="00B050"/>
                </a:solidFill>
              </a:rPr>
              <a:t>sodkh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(Line Out - Head Phone) </a:t>
            </a:r>
          </a:p>
          <a:p>
            <a:r>
              <a:rPr lang="en-US" b="1" dirty="0" err="1">
                <a:solidFill>
                  <a:srgbClr val="F074E1"/>
                </a:solidFill>
              </a:rPr>
              <a:t>frdai</a:t>
            </a:r>
            <a:r>
              <a:rPr lang="en-US" b="1" dirty="0">
                <a:solidFill>
                  <a:srgbClr val="F074E1"/>
                </a:solidFill>
              </a:rPr>
              <a:t> </a:t>
            </a:r>
            <a:r>
              <a:rPr lang="en-US" b="1" dirty="0" err="1">
                <a:solidFill>
                  <a:srgbClr val="F074E1"/>
                </a:solidFill>
              </a:rPr>
              <a:t>mdg</a:t>
            </a:r>
            <a:r>
              <a:rPr lang="en-US" b="1" dirty="0">
                <a:solidFill>
                  <a:srgbClr val="F074E1"/>
                </a:solidFill>
              </a:rPr>
              <a:t> - </a:t>
            </a:r>
            <a:r>
              <a:rPr lang="en-US" b="1" dirty="0" err="1">
                <a:solidFill>
                  <a:srgbClr val="F074E1"/>
                </a:solidFill>
              </a:rPr>
              <a:t>uhsl%f</a:t>
            </a:r>
            <a:r>
              <a:rPr lang="en-US" b="1" dirty="0">
                <a:solidFill>
                  <a:srgbClr val="F074E1"/>
                </a:solidFill>
              </a:rPr>
              <a:t>*</a:t>
            </a:r>
            <a:r>
              <a:rPr lang="en-US" b="1" dirty="0" err="1">
                <a:solidFill>
                  <a:srgbClr val="F074E1"/>
                </a:solidFill>
              </a:rPr>
              <a:t>daka</a:t>
            </a:r>
            <a:r>
              <a:rPr lang="en-US" b="1" dirty="0">
                <a:solidFill>
                  <a:srgbClr val="F074E1"/>
                </a:solidFill>
              </a:rPr>
              <a:t> </a:t>
            </a:r>
            <a:r>
              <a:rPr lang="en-US" b="1" dirty="0">
                <a:solidFill>
                  <a:srgbClr val="F07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(Microphone)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66" y="998349"/>
            <a:ext cx="9601196" cy="130386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iudka;r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flfjksh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(Parallel Port)</a:t>
            </a: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9661" y="2512620"/>
            <a:ext cx="5201120" cy="21725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6383" y="2405773"/>
            <a:ext cx="7963265" cy="3310128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uqøK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hka</a:t>
            </a:r>
            <a:r>
              <a:rPr lang="en-US" sz="3200" dirty="0">
                <a:solidFill>
                  <a:srgbClr val="FF0000"/>
                </a:solidFill>
              </a:rPr>
              <a:t>;%h</a:t>
            </a:r>
            <a:r>
              <a:rPr lang="en-US" sz="3200" dirty="0"/>
              <a:t> </a:t>
            </a:r>
            <a:r>
              <a:rPr lang="en-US" sz="3200" dirty="0" err="1"/>
              <a:t>mß.Kl</a:t>
            </a:r>
            <a:r>
              <a:rPr lang="en-US" sz="3200" dirty="0"/>
              <a:t> </a:t>
            </a:r>
            <a:r>
              <a:rPr lang="en-US" sz="3200" dirty="0" err="1"/>
              <a:t>moaO;shg</a:t>
            </a:r>
            <a:r>
              <a:rPr lang="en-US" sz="3200" dirty="0"/>
              <a:t> </a:t>
            </a:r>
            <a:r>
              <a:rPr lang="en-US" sz="3200" dirty="0" err="1"/>
              <a:t>iïnkaO</a:t>
            </a:r>
            <a:r>
              <a:rPr lang="en-US" sz="3200" dirty="0"/>
              <a:t> </a:t>
            </a:r>
            <a:r>
              <a:rPr lang="en-US" sz="3200" dirty="0" err="1"/>
              <a:t>lsÍu</a:t>
            </a:r>
            <a:r>
              <a:rPr lang="en-US" sz="3200" dirty="0"/>
              <a:t> </a:t>
            </a:r>
            <a:r>
              <a:rPr lang="en-US" sz="3200" dirty="0" err="1"/>
              <a:t>i|yd</a:t>
            </a:r>
            <a:r>
              <a:rPr lang="en-US" sz="3200" dirty="0"/>
              <a:t> </a:t>
            </a:r>
            <a:r>
              <a:rPr lang="en-US" sz="3200" dirty="0" err="1"/>
              <a:t>iudka;r</a:t>
            </a:r>
            <a:r>
              <a:rPr lang="en-US" sz="3200" dirty="0"/>
              <a:t> </a:t>
            </a:r>
            <a:r>
              <a:rPr lang="en-US" sz="3200" dirty="0" err="1"/>
              <a:t>flfjksh</a:t>
            </a:r>
            <a:r>
              <a:rPr lang="en-US" sz="3200" dirty="0"/>
              <a:t> </a:t>
            </a:r>
            <a:r>
              <a:rPr lang="en-US" sz="3200" dirty="0" err="1"/>
              <a:t>Ndú</a:t>
            </a:r>
            <a:r>
              <a:rPr lang="en-US" sz="3200" dirty="0"/>
              <a:t>; </a:t>
            </a:r>
            <a:r>
              <a:rPr lang="en-US" sz="3200" dirty="0" err="1" smtClean="0"/>
              <a:t>fõ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err="1"/>
              <a:t>fuh</a:t>
            </a:r>
            <a:r>
              <a:rPr lang="en-US" sz="3200" dirty="0"/>
              <a:t> </a:t>
            </a:r>
            <a:r>
              <a:rPr lang="en-US" sz="3200" dirty="0" err="1"/>
              <a:t>újr</a:t>
            </a:r>
            <a:r>
              <a:rPr lang="en-US" sz="3200" dirty="0"/>
              <a:t> 25 </a:t>
            </a:r>
            <a:r>
              <a:rPr lang="en-US" sz="3200" dirty="0" err="1"/>
              <a:t>lska</a:t>
            </a:r>
            <a:r>
              <a:rPr lang="en-US" sz="3200" dirty="0"/>
              <a:t> </a:t>
            </a:r>
            <a:r>
              <a:rPr lang="en-US" sz="3200" dirty="0" err="1"/>
              <a:t>iukaú</a:t>
            </a:r>
            <a:r>
              <a:rPr lang="en-US" sz="3200" dirty="0"/>
              <a:t>; h' </a:t>
            </a:r>
            <a:endParaRPr lang="en-US" sz="3200" dirty="0" smtClean="0"/>
          </a:p>
          <a:p>
            <a:r>
              <a:rPr lang="en-US" sz="3200" dirty="0" err="1" smtClean="0"/>
              <a:t>tfy;akùk</a:t>
            </a:r>
            <a:r>
              <a:rPr lang="en-US" sz="3200" dirty="0" smtClean="0"/>
              <a:t> </a:t>
            </a:r>
            <a:r>
              <a:rPr lang="en-US" sz="3200" dirty="0" err="1"/>
              <a:t>uqølj</a:t>
            </a:r>
            <a:r>
              <a:rPr lang="en-US" sz="3200" dirty="0"/>
              <a:t>, </a:t>
            </a:r>
            <a:r>
              <a:rPr lang="en-US" sz="3200" dirty="0" err="1"/>
              <a:t>we;af;a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sz="3200" dirty="0"/>
              <a:t> </a:t>
            </a:r>
            <a:r>
              <a:rPr lang="en-US" sz="3200" dirty="0" err="1"/>
              <a:t>iïnkaOl</a:t>
            </a:r>
            <a:r>
              <a:rPr lang="en-US" sz="3200" dirty="0"/>
              <a:t> /</a:t>
            </a:r>
            <a:r>
              <a:rPr lang="en-US" sz="3200" dirty="0" err="1"/>
              <a:t>yeka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ksid</a:t>
            </a:r>
            <a:r>
              <a:rPr lang="en-US" sz="3200" dirty="0"/>
              <a:t> </a:t>
            </a:r>
            <a:r>
              <a:rPr lang="en-US" sz="3200" dirty="0" err="1"/>
              <a:t>kùk</a:t>
            </a:r>
            <a:r>
              <a:rPr lang="en-US" sz="3200" dirty="0"/>
              <a:t> </a:t>
            </a:r>
            <a:r>
              <a:rPr lang="en-US" sz="3200" dirty="0" err="1"/>
              <a:t>mß.Klj,ska</a:t>
            </a:r>
            <a:r>
              <a:rPr lang="en-US" sz="3200" dirty="0"/>
              <a:t> </a:t>
            </a:r>
            <a:r>
              <a:rPr lang="en-US" sz="3200" dirty="0" err="1"/>
              <a:t>fuu</a:t>
            </a:r>
            <a:r>
              <a:rPr lang="en-US" sz="3200" dirty="0"/>
              <a:t> </a:t>
            </a:r>
            <a:r>
              <a:rPr lang="en-US" sz="3200" dirty="0" err="1"/>
              <a:t>flfjksh</a:t>
            </a:r>
            <a:r>
              <a:rPr lang="en-US" sz="3200" dirty="0"/>
              <a:t> </a:t>
            </a:r>
            <a:r>
              <a:rPr lang="en-US" sz="3200" dirty="0" err="1" smtClean="0"/>
              <a:t>bj;alr</a:t>
            </a:r>
            <a:r>
              <a:rPr lang="en-US" sz="3200" dirty="0" smtClean="0"/>
              <a:t> </a:t>
            </a:r>
            <a:r>
              <a:rPr lang="en-US" sz="3200" dirty="0"/>
              <a:t>we;'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3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1039936"/>
            <a:ext cx="6966857" cy="50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Micro USB </a:t>
            </a:r>
            <a:r>
              <a:rPr lang="en-US" dirty="0" err="1"/>
              <a:t>flfjksh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1859" y="2601532"/>
            <a:ext cx="5318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/>
              <a:t>cx.u</a:t>
            </a:r>
            <a:r>
              <a:rPr lang="en-US" sz="3200" dirty="0"/>
              <a:t> ¥</a:t>
            </a:r>
            <a:r>
              <a:rPr lang="en-US" sz="3200" dirty="0" err="1" smtClean="0"/>
              <a:t>rl:k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US" sz="3200" dirty="0"/>
              <a:t> 3 </a:t>
            </a:r>
            <a:r>
              <a:rPr lang="en-US" sz="3200" dirty="0" err="1" smtClean="0"/>
              <a:t>Odjl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photo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printer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/>
              <a:t>äðg,a</a:t>
            </a:r>
            <a:r>
              <a:rPr lang="en-US" sz="3200" dirty="0"/>
              <a:t> </a:t>
            </a:r>
            <a:r>
              <a:rPr lang="en-US" sz="3200" dirty="0" err="1" smtClean="0"/>
              <a:t>leurd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/>
              <a:t>jeks</a:t>
            </a:r>
            <a:r>
              <a:rPr lang="en-US" sz="3200" dirty="0"/>
              <a:t> </a:t>
            </a:r>
            <a:r>
              <a:rPr lang="en-US" sz="3200" dirty="0" err="1"/>
              <a:t>iqyqre</a:t>
            </a:r>
            <a:r>
              <a:rPr lang="en-US" sz="3200" dirty="0"/>
              <a:t> </a:t>
            </a:r>
            <a:r>
              <a:rPr lang="en-US" sz="3200" dirty="0" err="1"/>
              <a:t>Wmdx</a:t>
            </a:r>
            <a:r>
              <a:rPr lang="en-US" sz="3200" dirty="0"/>
              <a:t>. </a:t>
            </a:r>
            <a:r>
              <a:rPr lang="en-US" sz="3200" dirty="0" err="1" smtClean="0"/>
              <a:t>iïnkaO</a:t>
            </a:r>
            <a:r>
              <a:rPr lang="en-US" sz="3200" dirty="0"/>
              <a:t> </a:t>
            </a:r>
            <a:r>
              <a:rPr lang="en-US" sz="3200" dirty="0" err="1" smtClean="0"/>
              <a:t>lsÍug</a:t>
            </a:r>
            <a:r>
              <a:rPr lang="en-US" sz="3200" dirty="0" smtClean="0"/>
              <a:t> </a:t>
            </a:r>
            <a:r>
              <a:rPr lang="en-US" sz="3200" dirty="0" err="1" smtClean="0"/>
              <a:t>fhdod.efka</a:t>
            </a:r>
            <a:r>
              <a:rPr lang="en-US" sz="3200" dirty="0" smtClean="0"/>
              <a:t>'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3013656"/>
            <a:ext cx="4443211" cy="26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SD card reader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886" y="2923504"/>
            <a:ext cx="6117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SD card </a:t>
            </a:r>
            <a:r>
              <a:rPr lang="en-US" sz="3600" dirty="0" err="1"/>
              <a:t>lshùu</a:t>
            </a:r>
            <a:r>
              <a:rPr lang="en-US" sz="3600" dirty="0"/>
              <a:t> </a:t>
            </a:r>
            <a:r>
              <a:rPr lang="en-US" sz="3600" dirty="0" err="1"/>
              <a:t>i|yd</a:t>
            </a:r>
            <a:r>
              <a:rPr lang="en-US" sz="3600" dirty="0"/>
              <a:t> </a:t>
            </a:r>
            <a:r>
              <a:rPr lang="en-US" sz="3600" dirty="0" err="1"/>
              <a:t>Ndú</a:t>
            </a:r>
            <a:r>
              <a:rPr lang="en-US" sz="3600" dirty="0"/>
              <a:t>; flf</a:t>
            </a:r>
            <a:r>
              <a:rPr lang="en-US" sz="3600" dirty="0" smtClean="0"/>
              <a:t>¾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Wl</a:t>
            </a:r>
            <a:r>
              <a:rPr lang="en-US" sz="3600" dirty="0" smtClean="0"/>
              <a:t>=¿</a:t>
            </a:r>
            <a:r>
              <a:rPr lang="en-US" sz="3600" dirty="0" err="1" smtClean="0"/>
              <a:t>mß.Kl</a:t>
            </a:r>
            <a:r>
              <a:rPr lang="en-US" sz="3600" dirty="0" smtClean="0"/>
              <a:t> </a:t>
            </a:r>
            <a:r>
              <a:rPr lang="en-US" sz="3600" dirty="0" err="1"/>
              <a:t>geí</a:t>
            </a:r>
            <a:r>
              <a:rPr lang="en-US" sz="3600" dirty="0"/>
              <a:t> </a:t>
            </a:r>
            <a:r>
              <a:rPr lang="en-US" sz="3600" dirty="0" err="1"/>
              <a:t>jeks</a:t>
            </a:r>
            <a:r>
              <a:rPr lang="en-US" sz="3600" dirty="0"/>
              <a:t> </a:t>
            </a:r>
            <a:r>
              <a:rPr lang="en-US" sz="3600" dirty="0" err="1"/>
              <a:t>WmlrKj</a:t>
            </a:r>
            <a:r>
              <a:rPr lang="en-US" sz="3600" dirty="0"/>
              <a:t>, </a:t>
            </a:r>
            <a:r>
              <a:rPr lang="en-US" sz="3600" dirty="0" err="1"/>
              <a:t>olakg</a:t>
            </a:r>
            <a:r>
              <a:rPr lang="en-US" sz="3600" dirty="0"/>
              <a:t> ,</a:t>
            </a:r>
            <a:r>
              <a:rPr lang="en-US" sz="3600" dirty="0" err="1"/>
              <a:t>efí</a:t>
            </a:r>
            <a:r>
              <a:rPr lang="en-US" sz="3600" dirty="0"/>
              <a:t>'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8" y="3188862"/>
            <a:ext cx="4019837" cy="21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mrs.Kl</a:t>
            </a:r>
            <a:r>
              <a:rPr lang="en-US" dirty="0"/>
              <a:t> </a:t>
            </a:r>
            <a:r>
              <a:rPr lang="en-US" dirty="0" err="1"/>
              <a:t>flfjks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flfjks</a:t>
            </a:r>
            <a:r>
              <a:rPr lang="en-US" sz="3600" dirty="0"/>
              <a:t> </a:t>
            </a:r>
            <a:r>
              <a:rPr lang="en-US" sz="3600" dirty="0" err="1"/>
              <a:t>y÷kd</a:t>
            </a:r>
            <a:r>
              <a:rPr lang="en-US" sz="3600" dirty="0"/>
              <a:t> .</a:t>
            </a:r>
            <a:r>
              <a:rPr lang="en-US" sz="3600" dirty="0" err="1"/>
              <a:t>ekSu</a:t>
            </a:r>
            <a:r>
              <a:rPr lang="en-US" sz="3600" dirty="0"/>
              <a:t> </a:t>
            </a:r>
            <a:r>
              <a:rPr lang="en-US" sz="3600" dirty="0" err="1"/>
              <a:t>i|yd</a:t>
            </a:r>
            <a:r>
              <a:rPr lang="en-US" sz="3600" dirty="0"/>
              <a:t> </a:t>
            </a:r>
            <a:r>
              <a:rPr lang="en-US" sz="3600" dirty="0" err="1"/>
              <a:t>ixfla</a:t>
            </a:r>
            <a:r>
              <a:rPr lang="en-US" sz="3600" dirty="0"/>
              <a:t>; </a:t>
            </a:r>
            <a:r>
              <a:rPr lang="en-US" sz="3600" dirty="0" err="1"/>
              <a:t>olajd</a:t>
            </a:r>
            <a:r>
              <a:rPr lang="en-US" sz="3600" dirty="0"/>
              <a:t> we;' </a:t>
            </a:r>
          </a:p>
          <a:p>
            <a:endParaRPr lang="en-US" sz="3600" dirty="0"/>
          </a:p>
          <a:p>
            <a:r>
              <a:rPr lang="en-US" sz="3600" dirty="0" err="1"/>
              <a:t>ish¨u</a:t>
            </a:r>
            <a:r>
              <a:rPr lang="en-US" sz="3600" dirty="0"/>
              <a:t> </a:t>
            </a:r>
            <a:r>
              <a:rPr lang="en-US" sz="3600" dirty="0" err="1"/>
              <a:t>flfjks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ujq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mqjrejg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^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motherboard</a:t>
            </a:r>
            <a:r>
              <a:rPr lang="en-US" sz="3600" dirty="0"/>
              <a:t>&amp; </a:t>
            </a:r>
            <a:r>
              <a:rPr lang="en-US" sz="3600" dirty="0" err="1"/>
              <a:t>iïnkaO</a:t>
            </a:r>
            <a:r>
              <a:rPr lang="en-US" sz="3600" dirty="0"/>
              <a:t> </a:t>
            </a:r>
            <a:r>
              <a:rPr lang="en-US" sz="3600" dirty="0" err="1"/>
              <a:t>lr</a:t>
            </a:r>
            <a:r>
              <a:rPr lang="en-US" sz="3600" dirty="0"/>
              <a:t> we;'</a:t>
            </a:r>
          </a:p>
        </p:txBody>
      </p:sp>
    </p:spTree>
    <p:extLst>
      <p:ext uri="{BB962C8B-B14F-4D97-AF65-F5344CB8AC3E}">
        <p14:creationId xmlns:p14="http://schemas.microsoft.com/office/powerpoint/2010/main" val="1446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42" y="253351"/>
            <a:ext cx="6158571" cy="6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87" t="26365" r="16378" b="14304"/>
          <a:stretch/>
        </p:blipFill>
        <p:spPr>
          <a:xfrm>
            <a:off x="85783" y="167424"/>
            <a:ext cx="11981721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PS/</a:t>
            </a:r>
            <a:r>
              <a:rPr lang="en-US" sz="5400" b="1" dirty="0">
                <a:solidFill>
                  <a:srgbClr val="C00000"/>
                </a:solidFill>
              </a:rPr>
              <a:t>2 </a:t>
            </a:r>
            <a:r>
              <a:rPr lang="en-US" sz="5400" b="1" dirty="0" err="1">
                <a:solidFill>
                  <a:srgbClr val="C00000"/>
                </a:solidFill>
              </a:rPr>
              <a:t>flfjks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1" y="505614"/>
            <a:ext cx="2645533" cy="574469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51539" y="2560319"/>
            <a:ext cx="8152326" cy="3557145"/>
          </a:xfrm>
        </p:spPr>
        <p:txBody>
          <a:bodyPr>
            <a:normAutofit/>
          </a:bodyPr>
          <a:lstStyle/>
          <a:p>
            <a:r>
              <a:rPr lang="en-US" sz="3200" dirty="0"/>
              <a:t>h;=re </a:t>
            </a:r>
            <a:r>
              <a:rPr lang="en-US" sz="3200" dirty="0" err="1"/>
              <a:t>mqjrej</a:t>
            </a:r>
            <a:r>
              <a:rPr lang="en-US" sz="3200" dirty="0"/>
              <a:t> </a:t>
            </a:r>
            <a:r>
              <a:rPr lang="en-US" sz="3200" dirty="0" err="1"/>
              <a:t>iy</a:t>
            </a:r>
            <a:r>
              <a:rPr lang="en-US" sz="3200" dirty="0"/>
              <a:t> </a:t>
            </a:r>
            <a:r>
              <a:rPr lang="en-US" sz="3200" dirty="0" err="1"/>
              <a:t>uQislh</a:t>
            </a:r>
            <a:r>
              <a:rPr lang="en-US" sz="3200" dirty="0"/>
              <a:t> </a:t>
            </a:r>
            <a:r>
              <a:rPr lang="en-US" sz="3200" dirty="0" err="1"/>
              <a:t>mß.Kl</a:t>
            </a:r>
            <a:r>
              <a:rPr lang="en-US" sz="3200" dirty="0"/>
              <a:t> </a:t>
            </a:r>
            <a:r>
              <a:rPr lang="en-US" sz="3200" dirty="0" err="1"/>
              <a:t>moaO;shg</a:t>
            </a:r>
            <a:r>
              <a:rPr lang="en-US" sz="3200" dirty="0"/>
              <a:t> </a:t>
            </a:r>
            <a:r>
              <a:rPr lang="en-US" sz="3200" dirty="0" err="1"/>
              <a:t>iïnkaO</a:t>
            </a:r>
            <a:r>
              <a:rPr lang="en-US" sz="3200" dirty="0"/>
              <a:t> </a:t>
            </a:r>
            <a:r>
              <a:rPr lang="en-US" sz="3200" dirty="0" err="1"/>
              <a:t>lsÍu</a:t>
            </a:r>
            <a:r>
              <a:rPr lang="en-US" sz="3200" dirty="0"/>
              <a:t> </a:t>
            </a:r>
            <a:r>
              <a:rPr lang="en-US" sz="3200" dirty="0" err="1"/>
              <a:t>i|yd</a:t>
            </a:r>
            <a:r>
              <a:rPr lang="en-US" sz="3200" dirty="0"/>
              <a:t> </a:t>
            </a:r>
            <a:r>
              <a:rPr lang="en-US" sz="3200" dirty="0" err="1"/>
              <a:t>fhdod</a:t>
            </a:r>
            <a:r>
              <a:rPr lang="en-US" sz="3200" dirty="0"/>
              <a:t> .</a:t>
            </a:r>
            <a:r>
              <a:rPr lang="en-US" sz="3200" dirty="0" err="1"/>
              <a:t>efka</a:t>
            </a:r>
            <a:r>
              <a:rPr lang="en-US" sz="3200" dirty="0"/>
              <a:t>' </a:t>
            </a:r>
          </a:p>
          <a:p>
            <a:endParaRPr lang="en-US" sz="3200" dirty="0"/>
          </a:p>
          <a:p>
            <a:r>
              <a:rPr lang="en-US" sz="3200" dirty="0" err="1">
                <a:solidFill>
                  <a:srgbClr val="7030A0"/>
                </a:solidFill>
              </a:rPr>
              <a:t>oï</a:t>
            </a:r>
            <a:r>
              <a:rPr lang="en-US" sz="3200" dirty="0">
                <a:solidFill>
                  <a:srgbClr val="7030A0"/>
                </a:solidFill>
              </a:rPr>
              <a:t> - h;=re </a:t>
            </a:r>
            <a:r>
              <a:rPr lang="en-US" sz="3200" dirty="0" err="1">
                <a:solidFill>
                  <a:srgbClr val="7030A0"/>
                </a:solidFill>
              </a:rPr>
              <a:t>mqjrej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fld</a:t>
            </a:r>
            <a:r>
              <a:rPr lang="en-US" sz="3200" dirty="0">
                <a:solidFill>
                  <a:srgbClr val="00B050"/>
                </a:solidFill>
              </a:rPr>
              <a:t>&lt; -</a:t>
            </a:r>
            <a:r>
              <a:rPr lang="en-US" sz="3200" dirty="0" err="1">
                <a:solidFill>
                  <a:srgbClr val="00B050"/>
                </a:solidFill>
              </a:rPr>
              <a:t>uQislh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0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981200"/>
            <a:ext cx="4021012" cy="391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1343025"/>
            <a:ext cx="4867275" cy="44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VGA 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8" y="2933207"/>
            <a:ext cx="2978886" cy="2231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2400" y="2826621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mß.Kl</a:t>
            </a:r>
            <a:r>
              <a:rPr lang="en-US" sz="3200" dirty="0" smtClean="0">
                <a:solidFill>
                  <a:srgbClr val="FF0000"/>
                </a:solidFill>
              </a:rPr>
              <a:t> ;</a:t>
            </a:r>
            <a:r>
              <a:rPr lang="en-US" sz="3200" dirty="0" err="1" smtClean="0">
                <a:solidFill>
                  <a:srgbClr val="FF0000"/>
                </a:solidFill>
              </a:rPr>
              <a:t>srh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latin typeface="Iskoola Pota"/>
                <a:cs typeface="Iskoola Pota"/>
              </a:rPr>
              <a:t>(</a:t>
            </a:r>
            <a:r>
              <a:rPr lang="en-US" sz="3200" dirty="0"/>
              <a:t>ixo¾Ylh</a:t>
            </a:r>
            <a:r>
              <a:rPr lang="en-US" sz="3200" dirty="0">
                <a:latin typeface="Iskoola Pota"/>
                <a:cs typeface="Iskoola Pota"/>
              </a:rPr>
              <a:t>)</a:t>
            </a:r>
            <a:r>
              <a:rPr lang="en-US" sz="3200" dirty="0"/>
              <a:t> </a:t>
            </a:r>
            <a:r>
              <a:rPr lang="en-US" sz="3200" dirty="0" err="1"/>
              <a:t>mß.Kl</a:t>
            </a:r>
            <a:r>
              <a:rPr lang="en-US" sz="3200" dirty="0"/>
              <a:t> </a:t>
            </a:r>
            <a:r>
              <a:rPr lang="en-US" sz="3200" dirty="0" err="1"/>
              <a:t>moaO;shg</a:t>
            </a:r>
            <a:r>
              <a:rPr lang="en-US" sz="3200" dirty="0"/>
              <a:t> </a:t>
            </a:r>
            <a:r>
              <a:rPr lang="en-US" sz="3200" dirty="0" err="1"/>
              <a:t>iïnkaO</a:t>
            </a:r>
            <a:r>
              <a:rPr lang="en-US" sz="3200" dirty="0"/>
              <a:t> </a:t>
            </a:r>
            <a:r>
              <a:rPr lang="en-US" sz="3200" dirty="0" err="1"/>
              <a:t>lsÍu</a:t>
            </a:r>
            <a:r>
              <a:rPr lang="en-US" sz="3200" dirty="0"/>
              <a:t> </a:t>
            </a:r>
            <a:r>
              <a:rPr lang="en-US" sz="3200" dirty="0" err="1"/>
              <a:t>i|yd</a:t>
            </a:r>
            <a:r>
              <a:rPr lang="en-US" sz="3200" dirty="0"/>
              <a:t> </a:t>
            </a:r>
            <a:r>
              <a:rPr lang="en-US" sz="3200" dirty="0" err="1"/>
              <a:t>fhdod</a:t>
            </a:r>
            <a:r>
              <a:rPr lang="en-US" sz="3200" dirty="0"/>
              <a:t> .</a:t>
            </a:r>
            <a:r>
              <a:rPr lang="en-US" sz="3200" dirty="0" err="1"/>
              <a:t>efka</a:t>
            </a:r>
            <a:r>
              <a:rPr lang="en-US" sz="3200" dirty="0"/>
              <a:t>'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fuh</a:t>
            </a:r>
            <a:r>
              <a:rPr lang="en-US" sz="3200" dirty="0" smtClean="0"/>
              <a:t> </a:t>
            </a:r>
            <a:r>
              <a:rPr lang="en-US" sz="3200" dirty="0" err="1"/>
              <a:t>újr</a:t>
            </a:r>
            <a:r>
              <a:rPr lang="en-US" sz="3200" dirty="0"/>
              <a:t> 15 </a:t>
            </a:r>
            <a:r>
              <a:rPr lang="en-US" sz="3200" dirty="0" err="1"/>
              <a:t>lska</a:t>
            </a:r>
            <a:r>
              <a:rPr lang="en-US" sz="3200" dirty="0"/>
              <a:t> </a:t>
            </a:r>
            <a:r>
              <a:rPr lang="en-US" sz="3200" dirty="0" err="1"/>
              <a:t>iukaú</a:t>
            </a:r>
            <a:r>
              <a:rPr lang="en-US" sz="3200" dirty="0"/>
              <a:t>; h</a:t>
            </a:r>
            <a:r>
              <a:rPr lang="en-US" dirty="0"/>
              <a:t>'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36" y="1262130"/>
            <a:ext cx="6093264" cy="3638775"/>
          </a:xfrm>
          <a:prstGeom prst="rect">
            <a:avLst/>
          </a:prstGeom>
        </p:spPr>
      </p:pic>
      <p:pic>
        <p:nvPicPr>
          <p:cNvPr id="1026" name="Picture 2" descr="H:\6\8\2 Lesson\3Ports\ports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62" y="1623835"/>
            <a:ext cx="3277070" cy="32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ustom 2">
      <a:majorFont>
        <a:latin typeface="DL-Paras."/>
        <a:ea typeface=""/>
        <a:cs typeface=""/>
      </a:majorFont>
      <a:minorFont>
        <a:latin typeface="DL-Paras.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366</Words>
  <Application>Microsoft Office PowerPoint</Application>
  <PresentationFormat>Custom</PresentationFormat>
  <Paragraphs>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mrs.Kl flfjks</vt:lpstr>
      <vt:lpstr>mrs.Kl flfjks</vt:lpstr>
      <vt:lpstr>mrs.Kl flfjks</vt:lpstr>
      <vt:lpstr>PowerPoint Presentation</vt:lpstr>
      <vt:lpstr>PowerPoint Presentation</vt:lpstr>
      <vt:lpstr>PS/2 flfjks  </vt:lpstr>
      <vt:lpstr>PowerPoint Presentation</vt:lpstr>
      <vt:lpstr>VGA port</vt:lpstr>
      <vt:lpstr>PowerPoint Presentation</vt:lpstr>
      <vt:lpstr>PowerPoint Presentation</vt:lpstr>
      <vt:lpstr>HDMI flfjksh</vt:lpstr>
      <vt:lpstr>PowerPoint Presentation</vt:lpstr>
      <vt:lpstr>DVI flfjksh</vt:lpstr>
      <vt:lpstr>PowerPoint Presentation</vt:lpstr>
      <vt:lpstr>USB Ports</vt:lpstr>
      <vt:lpstr>PowerPoint Presentation</vt:lpstr>
      <vt:lpstr>RJ 45 flfjksh</vt:lpstr>
      <vt:lpstr>PowerPoint Presentation</vt:lpstr>
      <vt:lpstr>eSata flfjksh</vt:lpstr>
      <vt:lpstr>Yío Wmdx. flfjks (Audio Port/ Jack) </vt:lpstr>
      <vt:lpstr> iudka;r flfjksh (Parallel Port) </vt:lpstr>
      <vt:lpstr>PowerPoint Presentation</vt:lpstr>
      <vt:lpstr>Micro USB flfjksh</vt:lpstr>
      <vt:lpstr>SD card reader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mrs.Kl flfjks</dc:title>
  <dc:creator>Hp</dc:creator>
  <cp:lastModifiedBy>Ezone</cp:lastModifiedBy>
  <cp:revision>33</cp:revision>
  <dcterms:created xsi:type="dcterms:W3CDTF">2017-03-01T03:48:34Z</dcterms:created>
  <dcterms:modified xsi:type="dcterms:W3CDTF">2019-02-07T11:54:09Z</dcterms:modified>
</cp:coreProperties>
</file>