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5E715AB1-3F7D-4C34-B395-B16160E32C8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D7542A3-32F1-4044-86FC-409F86CBB47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 IWSujeeva" pitchFamily="2" charset="0"/>
              </a:rPr>
              <a:t>my; </a:t>
            </a:r>
            <a:r>
              <a:rPr lang="en-US" dirty="0" err="1">
                <a:latin typeface=" IWSujeeva" pitchFamily="2" charset="0"/>
              </a:rPr>
              <a:t>oelafjk</a:t>
            </a:r>
            <a:r>
              <a:rPr lang="en-US" dirty="0">
                <a:latin typeface=" IWSujeeva" pitchFamily="2" charset="0"/>
              </a:rPr>
              <a:t> j.=</a:t>
            </a:r>
            <a:r>
              <a:rPr lang="en-US" dirty="0" err="1">
                <a:latin typeface=" IWSujeeva" pitchFamily="2" charset="0"/>
              </a:rPr>
              <a:t>fõ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uq,a</a:t>
            </a:r>
            <a:r>
              <a:rPr lang="en-US" dirty="0">
                <a:latin typeface=" IWSujeeva" pitchFamily="2" charset="0"/>
              </a:rPr>
              <a:t> ;</a:t>
            </a:r>
            <a:r>
              <a:rPr lang="en-US" dirty="0" err="1">
                <a:latin typeface=" IWSujeeva" pitchFamily="2" charset="0"/>
              </a:rPr>
              <a:t>Srefõ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we;s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rEmhg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wod</a:t>
            </a:r>
            <a:r>
              <a:rPr lang="en-US" dirty="0">
                <a:latin typeface=" IWSujeeva" pitchFamily="2" charset="0"/>
              </a:rPr>
              <a:t>&lt; </a:t>
            </a:r>
            <a:r>
              <a:rPr lang="en-US" dirty="0" err="1">
                <a:latin typeface=" IWSujeeva" pitchFamily="2" charset="0"/>
              </a:rPr>
              <a:t>bx</a:t>
            </a:r>
            <a:r>
              <a:rPr lang="en-US" dirty="0">
                <a:latin typeface=" IWSujeeva" pitchFamily="2" charset="0"/>
              </a:rPr>
              <a:t>.%Sis </a:t>
            </a:r>
            <a:r>
              <a:rPr lang="en-US" dirty="0" err="1">
                <a:latin typeface=" IWSujeeva" pitchFamily="2" charset="0"/>
              </a:rPr>
              <a:t>wlaIrh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fojeks</a:t>
            </a:r>
            <a:r>
              <a:rPr lang="en-US" dirty="0">
                <a:latin typeface=" IWSujeeva" pitchFamily="2" charset="0"/>
              </a:rPr>
              <a:t/>
            </a:r>
            <a:br>
              <a:rPr lang="en-US" dirty="0">
                <a:latin typeface=" IWSujeeva" pitchFamily="2" charset="0"/>
              </a:rPr>
            </a:br>
            <a:r>
              <a:rPr lang="en-US" dirty="0">
                <a:latin typeface=" IWSujeeva" pitchFamily="2" charset="0"/>
              </a:rPr>
              <a:t>;</a:t>
            </a:r>
            <a:r>
              <a:rPr lang="en-US" dirty="0" err="1">
                <a:latin typeface=" IWSujeeva" pitchFamily="2" charset="0"/>
              </a:rPr>
              <a:t>Srefõ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wod</a:t>
            </a:r>
            <a:r>
              <a:rPr lang="en-US" dirty="0">
                <a:latin typeface=" IWSujeeva" pitchFamily="2" charset="0"/>
              </a:rPr>
              <a:t>&lt; </a:t>
            </a:r>
            <a:r>
              <a:rPr lang="en-US" dirty="0" err="1">
                <a:latin typeface=" IWSujeeva" pitchFamily="2" charset="0"/>
              </a:rPr>
              <a:t>ku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iu</a:t>
            </a:r>
            <a:r>
              <a:rPr lang="en-US" dirty="0">
                <a:latin typeface=" IWSujeeva" pitchFamily="2" charset="0"/>
              </a:rPr>
              <a:t>. .,md </a:t>
            </a:r>
            <a:r>
              <a:rPr lang="en-US" dirty="0" err="1">
                <a:latin typeface=" IWSujeeva" pitchFamily="2" charset="0"/>
              </a:rPr>
              <a:t>ysia;ek</a:t>
            </a:r>
            <a:r>
              <a:rPr lang="en-US" dirty="0">
                <a:latin typeface=" IWSujeeva" pitchFamily="2" charset="0"/>
              </a:rPr>
              <a:t> </a:t>
            </a:r>
            <a:r>
              <a:rPr lang="en-US" dirty="0" err="1">
                <a:latin typeface=" IWSujeeva" pitchFamily="2" charset="0"/>
              </a:rPr>
              <a:t>bÈßfhka</a:t>
            </a:r>
            <a:r>
              <a:rPr lang="en-US" dirty="0">
                <a:latin typeface=" IWSujeeva" pitchFamily="2" charset="0"/>
              </a:rPr>
              <a:t> ,</a:t>
            </a:r>
            <a:r>
              <a:rPr lang="en-US" dirty="0" err="1">
                <a:latin typeface=" IWSujeeva" pitchFamily="2" charset="0"/>
              </a:rPr>
              <a:t>shkak</a:t>
            </a:r>
            <a:r>
              <a:rPr lang="en-US" dirty="0">
                <a:latin typeface=" IWSujeeva" pitchFamily="2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328421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16" y="3371769"/>
            <a:ext cx="8651365" cy="281363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86" y="697184"/>
            <a:ext cx="8689471" cy="26598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740352" y="980728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K</a:t>
            </a:r>
            <a:r>
              <a:rPr lang="en-US" sz="3200" b="1" dirty="0" smtClean="0">
                <a:solidFill>
                  <a:srgbClr val="FF0000"/>
                </a:solidFill>
              </a:rPr>
              <a:t>K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740351" y="2065707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766101" y="3371769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918500" y="4653136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H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838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09" y="555691"/>
            <a:ext cx="8640381" cy="58256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40352" y="980728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K</a:t>
            </a:r>
            <a:r>
              <a:rPr lang="en-US" sz="3200" b="1" smtClean="0">
                <a:solidFill>
                  <a:srgbClr val="FF0000"/>
                </a:solidFill>
              </a:rPr>
              <a:t>A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766101" y="5085184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G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780731" y="3645024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427984" y="2132856"/>
            <a:ext cx="3096343" cy="1077218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SD card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reader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66101" y="2276872"/>
            <a:ext cx="952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J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2495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41" y="188640"/>
            <a:ext cx="8545118" cy="64807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60446" y="3140968"/>
            <a:ext cx="1187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L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4328" y="188640"/>
            <a:ext cx="1187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E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328" y="4941168"/>
            <a:ext cx="1187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D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26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55</TotalTime>
  <Words>32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Perspective</vt:lpstr>
      <vt:lpstr>my; oelafjk j.=fõ uq,a ;Srefõ we;s rEmhg wod&lt; bx.%Sis wlaIrh fojeks ;Srefõ wod&lt; ku iu. .,md ysia;ek bÈßfhka ,shkak'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my; oelafjk j.=fõ uq,a ;Srefõ we;s rEmhg wod&lt; bx.%Sis wlaIrh fojeks ;Srefõ wod&lt; ku iu. .,md ysia;ek bÈßfhka ,shkak'</dc:title>
  <dc:creator>Ezone</dc:creator>
  <cp:lastModifiedBy>Ezone</cp:lastModifiedBy>
  <cp:revision>5</cp:revision>
  <dcterms:created xsi:type="dcterms:W3CDTF">2018-12-11T02:59:55Z</dcterms:created>
  <dcterms:modified xsi:type="dcterms:W3CDTF">2019-02-07T12:16:22Z</dcterms:modified>
</cp:coreProperties>
</file>