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6" r:id="rId9"/>
    <p:sldId id="267" r:id="rId10"/>
    <p:sldId id="268" r:id="rId11"/>
    <p:sldId id="261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383" autoAdjust="0"/>
  </p:normalViewPr>
  <p:slideViewPr>
    <p:cSldViewPr>
      <p:cViewPr varScale="1">
        <p:scale>
          <a:sx n="64" d="100"/>
          <a:sy n="64" d="100"/>
        </p:scale>
        <p:origin x="-4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D9D84B-A608-4C7D-90A8-8D7EC41B07E1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1F4C8B-92EA-4634-8526-1AF43BC0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9D84B-A608-4C7D-90A8-8D7EC41B07E1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1F4C8B-92EA-4634-8526-1AF43BC0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9D84B-A608-4C7D-90A8-8D7EC41B07E1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1F4C8B-92EA-4634-8526-1AF43BC0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9D84B-A608-4C7D-90A8-8D7EC41B07E1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1F4C8B-92EA-4634-8526-1AF43BC08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9D84B-A608-4C7D-90A8-8D7EC41B07E1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1F4C8B-92EA-4634-8526-1AF43BC08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9D84B-A608-4C7D-90A8-8D7EC41B07E1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1F4C8B-92EA-4634-8526-1AF43BC08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9D84B-A608-4C7D-90A8-8D7EC41B07E1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1F4C8B-92EA-4634-8526-1AF43BC0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9D84B-A608-4C7D-90A8-8D7EC41B07E1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1F4C8B-92EA-4634-8526-1AF43BC08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9D84B-A608-4C7D-90A8-8D7EC41B07E1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1F4C8B-92EA-4634-8526-1AF43BC0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0D9D84B-A608-4C7D-90A8-8D7EC41B07E1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1F4C8B-92EA-4634-8526-1AF43BC0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D9D84B-A608-4C7D-90A8-8D7EC41B07E1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1F4C8B-92EA-4634-8526-1AF43BC08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D9D84B-A608-4C7D-90A8-8D7EC41B07E1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21F4C8B-92EA-4634-8526-1AF43BC0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1676400"/>
            <a:ext cx="7239000" cy="4114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8991600" cy="1470025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0KDBOLIDDA" pitchFamily="2" charset="0"/>
              </a:rPr>
              <a:t>02' </a:t>
            </a:r>
            <a:r>
              <a:rPr lang="en-US" sz="4200" dirty="0" err="1" smtClean="0">
                <a:solidFill>
                  <a:srgbClr val="C00000"/>
                </a:solidFill>
                <a:latin typeface="0KDBOLIDDA" pitchFamily="2" charset="0"/>
              </a:rPr>
              <a:t>mß.Kl</a:t>
            </a:r>
            <a:r>
              <a:rPr lang="en-US" sz="4200" dirty="0" smtClean="0">
                <a:solidFill>
                  <a:srgbClr val="C00000"/>
                </a:solidFill>
                <a:latin typeface="0KDBOLIDDA" pitchFamily="2" charset="0"/>
              </a:rPr>
              <a:t> úoHd.drh </a:t>
            </a:r>
            <a:r>
              <a:rPr lang="en-US" sz="4200" dirty="0" err="1" smtClean="0">
                <a:solidFill>
                  <a:srgbClr val="C00000"/>
                </a:solidFill>
                <a:latin typeface="0KDBOLIDDA" pitchFamily="2" charset="0"/>
              </a:rPr>
              <a:t>wdrlaIs;j</a:t>
            </a:r>
            <a:r>
              <a:rPr lang="en-US" sz="4200" dirty="0" smtClean="0">
                <a:solidFill>
                  <a:srgbClr val="C00000"/>
                </a:solidFill>
                <a:latin typeface="0KDBOLIDDA" pitchFamily="2" charset="0"/>
              </a:rPr>
              <a:t> </a:t>
            </a:r>
            <a:r>
              <a:rPr lang="en-US" sz="4200" dirty="0" err="1" smtClean="0">
                <a:solidFill>
                  <a:srgbClr val="C00000"/>
                </a:solidFill>
                <a:latin typeface="0KDBOLIDDA" pitchFamily="2" charset="0"/>
              </a:rPr>
              <a:t>Ndú;h</a:t>
            </a:r>
            <a:endParaRPr lang="en-US" sz="4200" dirty="0">
              <a:solidFill>
                <a:srgbClr val="C00000"/>
              </a:solidFill>
              <a:latin typeface="0KDBOLIDDA" pitchFamily="2" charset="0"/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06515"/>
            <a:ext cx="5867400" cy="3327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4800600" y="6019800"/>
            <a:ext cx="3505200" cy="457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FMAbhaya" pitchFamily="2" charset="0"/>
              </a:rPr>
              <a:t>tÉ'mS</a:t>
            </a:r>
            <a:r>
              <a:rPr lang="en-US" dirty="0" smtClean="0">
                <a:latin typeface="FMAbhaya" pitchFamily="2" charset="0"/>
              </a:rPr>
              <a:t>' </a:t>
            </a:r>
            <a:r>
              <a:rPr lang="en-US" dirty="0" err="1" smtClean="0">
                <a:latin typeface="FMAbhaya" pitchFamily="2" charset="0"/>
              </a:rPr>
              <a:t>ikaOHd</a:t>
            </a:r>
            <a:r>
              <a:rPr lang="en-US" dirty="0" smtClean="0">
                <a:latin typeface="FMAbhaya" pitchFamily="2" charset="0"/>
              </a:rPr>
              <a:t> </a:t>
            </a:r>
            <a:r>
              <a:rPr lang="en-US" dirty="0" err="1" smtClean="0">
                <a:latin typeface="FMAbhaya" pitchFamily="2" charset="0"/>
              </a:rPr>
              <a:t>Ysfrdañ</a:t>
            </a:r>
            <a:r>
              <a:rPr lang="en-US" dirty="0" smtClean="0">
                <a:latin typeface="FMAbhaya" pitchFamily="2" charset="0"/>
              </a:rPr>
              <a:t> </a:t>
            </a:r>
            <a:endParaRPr lang="en-US" dirty="0">
              <a:latin typeface="FMAbhaya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381000"/>
            <a:ext cx="55626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FMBindumathi" pitchFamily="2" charset="0"/>
              </a:rPr>
              <a:t>bf,lafg%daksl</a:t>
            </a:r>
            <a:r>
              <a:rPr lang="en-US" sz="20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FMBindumathi" pitchFamily="2" charset="0"/>
              </a:rPr>
              <a:t>wmøjH</a:t>
            </a:r>
            <a:r>
              <a:rPr lang="en-US" sz="20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FMBindumathi" pitchFamily="2" charset="0"/>
              </a:rPr>
              <a:t>wdrlaIdldÍj</a:t>
            </a:r>
            <a:r>
              <a:rPr lang="en-US" sz="20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FMBindumathi" pitchFamily="2" charset="0"/>
              </a:rPr>
              <a:t>neyer</a:t>
            </a:r>
            <a:r>
              <a:rPr lang="en-US" sz="20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FMBindumathi" pitchFamily="2" charset="0"/>
              </a:rPr>
              <a:t>lruq</a:t>
            </a:r>
            <a:endParaRPr lang="en-US" sz="2000" b="1" dirty="0">
              <a:solidFill>
                <a:schemeClr val="tx1"/>
              </a:solidFill>
              <a:latin typeface="FMBindumath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90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00B050"/>
                </a:solidFill>
                <a:latin typeface="FMBindumathi" pitchFamily="2" charset="0"/>
              </a:rPr>
              <a:t>	mß.Kl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oDVdx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.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ish,a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, u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tajdfha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ls%hdldÍ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ld,h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wjika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jQ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úg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fyda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Ndú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;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lrkakd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th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Ndú;fhka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bj;a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l&lt;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úg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FMBindumathi" pitchFamily="2" charset="0"/>
              </a:rPr>
              <a:t>bf,lafg%daksl</a:t>
            </a:r>
            <a:r>
              <a:rPr lang="en-US" sz="2400" b="1" dirty="0" smtClean="0">
                <a:solidFill>
                  <a:srgbClr val="FF000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FMBindumathi" pitchFamily="2" charset="0"/>
              </a:rPr>
              <a:t>wmøjH</a:t>
            </a:r>
            <a:r>
              <a:rPr lang="en-US" sz="2400" b="1" dirty="0" smtClean="0">
                <a:solidFill>
                  <a:srgbClr val="FF000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f,i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y`ÿkajhs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'</a:t>
            </a:r>
            <a:endParaRPr lang="en-US" sz="2400" b="1" dirty="0">
              <a:solidFill>
                <a:srgbClr val="00B050"/>
              </a:solidFill>
              <a:latin typeface="FMBindumathi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2209800"/>
            <a:ext cx="7162800" cy="3886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  <a:latin typeface="FMAbabld" pitchFamily="2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FMAbabld" pitchFamily="2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FMAbabld" pitchFamily="2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FMAbabld" pitchFamily="2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FMAbabld" pitchFamily="2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FMAbabld" pitchFamily="2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FMAbabld" pitchFamily="2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FMAbabld" pitchFamily="2" charset="0"/>
            </a:endParaRPr>
          </a:p>
          <a:p>
            <a:pPr algn="ctr"/>
            <a:r>
              <a:rPr lang="en-US" sz="2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MAbabld" pitchFamily="2" charset="0"/>
              </a:rPr>
              <a:t>bf,lafg%daksl</a:t>
            </a:r>
            <a:r>
              <a:rPr lang="en-US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MAbabld" pitchFamily="2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MAbabld" pitchFamily="2" charset="0"/>
              </a:rPr>
              <a:t>wmøjH</a:t>
            </a:r>
            <a:r>
              <a:rPr lang="en-US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MAbabld" pitchFamily="2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MAbabld" pitchFamily="2" charset="0"/>
              </a:rPr>
              <a:t>ksid</a:t>
            </a:r>
            <a:r>
              <a:rPr lang="en-US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MAbabld" pitchFamily="2" charset="0"/>
              </a:rPr>
              <a:t> je&lt;`</a:t>
            </a:r>
            <a:r>
              <a:rPr lang="en-US" sz="2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MAbabld" pitchFamily="2" charset="0"/>
              </a:rPr>
              <a:t>Èh</a:t>
            </a:r>
            <a:r>
              <a:rPr lang="en-US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MAbabld" pitchFamily="2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MAbabld" pitchFamily="2" charset="0"/>
              </a:rPr>
              <a:t>yels</a:t>
            </a:r>
            <a:r>
              <a:rPr lang="en-US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MAbabld" pitchFamily="2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MAbabld" pitchFamily="2" charset="0"/>
              </a:rPr>
              <a:t>frda</a:t>
            </a:r>
            <a:r>
              <a:rPr lang="en-US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MAbabld" pitchFamily="2" charset="0"/>
              </a:rPr>
              <a:t>.</a:t>
            </a:r>
          </a:p>
          <a:p>
            <a:pPr algn="just"/>
            <a:r>
              <a:rPr lang="en-US" sz="2000" b="1" dirty="0" err="1" smtClean="0">
                <a:solidFill>
                  <a:srgbClr val="7030A0"/>
                </a:solidFill>
                <a:latin typeface="FMAbabld" pitchFamily="2" charset="0"/>
              </a:rPr>
              <a:t>f,â</a:t>
            </a:r>
            <a:r>
              <a:rPr lang="en-US" sz="2000" b="1" dirty="0" smtClean="0">
                <a:solidFill>
                  <a:srgbClr val="7030A0"/>
                </a:solidFill>
                <a:latin typeface="FMAbabld" pitchFamily="2" charset="0"/>
              </a:rPr>
              <a:t> ^</a:t>
            </a:r>
            <a:r>
              <a:rPr lang="en-US" sz="2000" b="1" dirty="0" err="1" smtClean="0">
                <a:solidFill>
                  <a:srgbClr val="7030A0"/>
                </a:solidFill>
                <a:latin typeface="FMAbabld" pitchFamily="2" charset="0"/>
              </a:rPr>
              <a:t>Bhï</a:t>
            </a:r>
            <a:r>
              <a:rPr lang="en-US" sz="2000" b="1" dirty="0" smtClean="0">
                <a:solidFill>
                  <a:srgbClr val="7030A0"/>
                </a:solidFill>
                <a:latin typeface="FMAbabld" pitchFamily="2" charset="0"/>
              </a:rPr>
              <a:t>&amp;</a:t>
            </a: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FMAbabld" pitchFamily="2" charset="0"/>
              </a:rPr>
              <a:t>	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fud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&lt;h"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wlaudj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yd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reêr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Odjkfha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úlD;s</a:t>
            </a:r>
            <a:endParaRPr lang="en-US" sz="2000" b="1" dirty="0" smtClean="0">
              <a:solidFill>
                <a:srgbClr val="C00000"/>
              </a:solidFill>
              <a:latin typeface="FMAbabld" pitchFamily="2" charset="0"/>
            </a:endParaRPr>
          </a:p>
          <a:p>
            <a:pPr algn="just"/>
            <a:endParaRPr lang="en-US" sz="2000" b="1" dirty="0" smtClean="0">
              <a:solidFill>
                <a:schemeClr val="tx1"/>
              </a:solidFill>
              <a:latin typeface="FMAbabld" pitchFamily="2" charset="0"/>
            </a:endParaRPr>
          </a:p>
          <a:p>
            <a:pPr algn="just"/>
            <a:r>
              <a:rPr lang="en-US" sz="2000" b="1" dirty="0" err="1" smtClean="0">
                <a:solidFill>
                  <a:srgbClr val="7030A0"/>
                </a:solidFill>
                <a:latin typeface="FMAbabld" pitchFamily="2" charset="0"/>
              </a:rPr>
              <a:t>fíßhï</a:t>
            </a:r>
            <a:endParaRPr lang="en-US" sz="2000" b="1" dirty="0" smtClean="0">
              <a:solidFill>
                <a:srgbClr val="7030A0"/>
              </a:solidFill>
              <a:latin typeface="FMAbabld" pitchFamily="2" charset="0"/>
            </a:endParaRP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FMAbabld" pitchFamily="2" charset="0"/>
              </a:rPr>
              <a:t>	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fud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&lt;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fha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bÈóu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"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udxY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fmaYS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ÿ¾j,;d"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yDo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ydksh</a:t>
            </a:r>
            <a:endParaRPr lang="en-US" sz="2000" b="1" dirty="0" smtClean="0">
              <a:solidFill>
                <a:srgbClr val="C00000"/>
              </a:solidFill>
              <a:latin typeface="FMAbabld" pitchFamily="2" charset="0"/>
            </a:endParaRPr>
          </a:p>
          <a:p>
            <a:pPr algn="just"/>
            <a:endParaRPr lang="en-US" sz="2000" b="1" dirty="0" smtClean="0">
              <a:solidFill>
                <a:schemeClr val="tx1"/>
              </a:solidFill>
              <a:latin typeface="FMAbabld" pitchFamily="2" charset="0"/>
            </a:endParaRPr>
          </a:p>
          <a:p>
            <a:pPr algn="just"/>
            <a:r>
              <a:rPr lang="en-US" sz="2000" b="1" dirty="0" smtClean="0">
                <a:solidFill>
                  <a:srgbClr val="7030A0"/>
                </a:solidFill>
                <a:latin typeface="FMAbabld" pitchFamily="2" charset="0"/>
              </a:rPr>
              <a:t>u¾lß</a:t>
            </a: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FMAbabld" pitchFamily="2" charset="0"/>
              </a:rPr>
              <a:t>	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iakdhq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wdndO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"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wlaudj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úkdY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ùu</a:t>
            </a:r>
            <a:endParaRPr lang="en-US" sz="2000" b="1" dirty="0" smtClean="0">
              <a:solidFill>
                <a:srgbClr val="C00000"/>
              </a:solidFill>
              <a:latin typeface="FMAbabld" pitchFamily="2" charset="0"/>
            </a:endParaRPr>
          </a:p>
          <a:p>
            <a:pPr algn="just"/>
            <a:endParaRPr lang="en-US" sz="2000" b="1" dirty="0" smtClean="0">
              <a:solidFill>
                <a:schemeClr val="tx1"/>
              </a:solidFill>
              <a:latin typeface="FMAbabld" pitchFamily="2" charset="0"/>
            </a:endParaRPr>
          </a:p>
          <a:p>
            <a:pPr algn="just"/>
            <a:r>
              <a:rPr lang="en-US" sz="2000" b="1" dirty="0" err="1" smtClean="0">
                <a:solidFill>
                  <a:srgbClr val="7030A0"/>
                </a:solidFill>
                <a:latin typeface="FMAbabld" pitchFamily="2" charset="0"/>
              </a:rPr>
              <a:t>fnr,shï</a:t>
            </a:r>
            <a:endParaRPr lang="en-US" sz="2000" b="1" dirty="0" smtClean="0">
              <a:solidFill>
                <a:srgbClr val="7030A0"/>
              </a:solidFill>
              <a:latin typeface="FMAbabld" pitchFamily="2" charset="0"/>
            </a:endParaRP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FMAbabld" pitchFamily="2" charset="0"/>
              </a:rPr>
              <a:t>	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fmKye,s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ms&lt;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sld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"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yqiau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.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ekSfï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wmyiq;d</a:t>
            </a:r>
            <a:endParaRPr lang="en-US" sz="2000" b="1" dirty="0" smtClean="0">
              <a:solidFill>
                <a:srgbClr val="C00000"/>
              </a:solidFill>
              <a:latin typeface="FMAbabld" pitchFamily="2" charset="0"/>
            </a:endParaRPr>
          </a:p>
          <a:p>
            <a:pPr algn="just"/>
            <a:endParaRPr lang="en-US" sz="2000" b="1" dirty="0" smtClean="0">
              <a:solidFill>
                <a:schemeClr val="tx1"/>
              </a:solidFill>
              <a:latin typeface="FMAbabld" pitchFamily="2" charset="0"/>
            </a:endParaRPr>
          </a:p>
          <a:p>
            <a:pPr algn="just"/>
            <a:endParaRPr lang="en-US" sz="2000" b="1" dirty="0" smtClean="0">
              <a:solidFill>
                <a:schemeClr val="tx1"/>
              </a:solidFill>
              <a:latin typeface="FMAbabld" pitchFamily="2" charset="0"/>
            </a:endParaRPr>
          </a:p>
          <a:p>
            <a:pPr algn="just"/>
            <a:endParaRPr lang="en-US" sz="2000" b="1" dirty="0" smtClean="0">
              <a:solidFill>
                <a:srgbClr val="00B0F0"/>
              </a:solidFill>
              <a:latin typeface="FMAbabld" pitchFamily="2" charset="0"/>
            </a:endParaRPr>
          </a:p>
          <a:p>
            <a:pPr algn="just"/>
            <a:endParaRPr lang="en-US" sz="2000" b="1" dirty="0" smtClean="0">
              <a:solidFill>
                <a:srgbClr val="00B0F0"/>
              </a:solidFill>
              <a:latin typeface="FMAbabld" pitchFamily="2" charset="0"/>
            </a:endParaRPr>
          </a:p>
          <a:p>
            <a:pPr algn="just"/>
            <a:endParaRPr lang="en-US" sz="2000" b="1" dirty="0" smtClean="0">
              <a:solidFill>
                <a:srgbClr val="00B0F0"/>
              </a:solidFill>
              <a:latin typeface="FMAbabld" pitchFamily="2" charset="0"/>
            </a:endParaRPr>
          </a:p>
          <a:p>
            <a:pPr algn="just"/>
            <a:endParaRPr lang="en-US" sz="2000" b="1" dirty="0" smtClean="0">
              <a:solidFill>
                <a:srgbClr val="00B0F0"/>
              </a:solidFill>
              <a:latin typeface="FMAbabld" pitchFamily="2" charset="0"/>
            </a:endParaRPr>
          </a:p>
          <a:p>
            <a:pPr algn="just"/>
            <a:r>
              <a:rPr lang="en-US" sz="2000" b="1" dirty="0" smtClean="0">
                <a:solidFill>
                  <a:srgbClr val="00B0F0"/>
                </a:solidFill>
                <a:latin typeface="FMAbabld" pitchFamily="2" charset="0"/>
              </a:rPr>
              <a:t> </a:t>
            </a:r>
          </a:p>
          <a:p>
            <a:pPr algn="just"/>
            <a:endParaRPr lang="en-US" sz="2000" b="1" dirty="0">
              <a:solidFill>
                <a:srgbClr val="00B0F0"/>
              </a:solidFill>
              <a:latin typeface="FMAbabld" pitchFamily="2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8706" y="5791200"/>
            <a:ext cx="142423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 l="39535" t="46512" r="43023" b="36756"/>
          <a:stretch>
            <a:fillRect/>
          </a:stretch>
        </p:blipFill>
        <p:spPr bwMode="auto">
          <a:xfrm>
            <a:off x="4800600" y="3965944"/>
            <a:ext cx="3581400" cy="274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MBindumathi" pitchFamily="2" charset="0"/>
              </a:rPr>
              <a:t>wmøjH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MBindumathi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MBindumathi" pitchFamily="2" charset="0"/>
              </a:rPr>
              <a:t>wdrlaIdldÍj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MBindumathi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MBindumathi" pitchFamily="2" charset="0"/>
              </a:rPr>
              <a:t>neyer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MBindumathi" pitchFamily="2" charset="0"/>
              </a:rPr>
              <a:t> l&lt;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MBindumathi" pitchFamily="2" charset="0"/>
              </a:rPr>
              <a:t>hq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MBindumathi" pitchFamily="2" charset="0"/>
              </a:rPr>
              <a:t>;=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MBindumathi" pitchFamily="2" charset="0"/>
              </a:rPr>
              <a:t>l%u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MBindumathi" pitchFamily="2" charset="0"/>
              </a:rPr>
              <a:t> -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MBindumathi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1295400"/>
            <a:ext cx="33528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solidFill>
                  <a:srgbClr val="7030A0"/>
                </a:solidFill>
                <a:latin typeface="FMAbabld" pitchFamily="2" charset="0"/>
              </a:rPr>
              <a:t>Ndú;h</a:t>
            </a:r>
            <a:r>
              <a:rPr lang="en-US" sz="2000" b="1" dirty="0" smtClean="0">
                <a:solidFill>
                  <a:srgbClr val="7030A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FMAbabld" pitchFamily="2" charset="0"/>
              </a:rPr>
              <a:t>wju</a:t>
            </a:r>
            <a:r>
              <a:rPr lang="en-US" sz="2000" b="1" dirty="0" smtClean="0">
                <a:solidFill>
                  <a:srgbClr val="7030A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FMAbabld" pitchFamily="2" charset="0"/>
              </a:rPr>
              <a:t>lsÍu</a:t>
            </a:r>
            <a:r>
              <a:rPr lang="en-US" sz="2000" b="1" dirty="0" smtClean="0">
                <a:solidFill>
                  <a:srgbClr val="7030A0"/>
                </a:solidFill>
                <a:latin typeface="FMAbabld" pitchFamily="2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- Reduce</a:t>
            </a:r>
            <a:endParaRPr lang="en-US" sz="2000" b="1" dirty="0">
              <a:solidFill>
                <a:srgbClr val="7030A0"/>
              </a:solidFill>
              <a:latin typeface="FMAbabld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09800" y="2362200"/>
            <a:ext cx="40386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solidFill>
                  <a:srgbClr val="7030A0"/>
                </a:solidFill>
                <a:latin typeface="FMAbabld" pitchFamily="2" charset="0"/>
              </a:rPr>
              <a:t>kej</a:t>
            </a:r>
            <a:r>
              <a:rPr lang="en-US" sz="2000" b="1" dirty="0" smtClean="0">
                <a:solidFill>
                  <a:srgbClr val="7030A0"/>
                </a:solidFill>
                <a:latin typeface="FMAbabld" pitchFamily="2" charset="0"/>
              </a:rPr>
              <a:t>; </a:t>
            </a:r>
            <a:r>
              <a:rPr lang="en-US" sz="2000" b="1" dirty="0" err="1" smtClean="0">
                <a:solidFill>
                  <a:srgbClr val="7030A0"/>
                </a:solidFill>
                <a:latin typeface="FMAbabld" pitchFamily="2" charset="0"/>
              </a:rPr>
              <a:t>m%fhdackhg</a:t>
            </a:r>
            <a:r>
              <a:rPr lang="en-US" sz="2000" b="1" dirty="0" smtClean="0">
                <a:solidFill>
                  <a:srgbClr val="7030A0"/>
                </a:solidFill>
                <a:latin typeface="FMAbabld" pitchFamily="2" charset="0"/>
              </a:rPr>
              <a:t> .</a:t>
            </a:r>
            <a:r>
              <a:rPr lang="en-US" sz="2000" b="1" dirty="0" err="1" smtClean="0">
                <a:solidFill>
                  <a:srgbClr val="7030A0"/>
                </a:solidFill>
                <a:latin typeface="FMAbabld" pitchFamily="2" charset="0"/>
              </a:rPr>
              <a:t>ekSu</a:t>
            </a:r>
            <a:r>
              <a:rPr lang="en-US" sz="2000" b="1" dirty="0" smtClean="0">
                <a:solidFill>
                  <a:srgbClr val="7030A0"/>
                </a:solidFill>
                <a:latin typeface="FMAbabld" pitchFamily="2" charset="0"/>
              </a:rPr>
              <a:t> - 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Reuse</a:t>
            </a:r>
            <a:endParaRPr lang="en-US" sz="2000" b="1" dirty="0">
              <a:solidFill>
                <a:srgbClr val="7030A0"/>
              </a:solidFill>
              <a:latin typeface="FMAbabld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90800" y="3429000"/>
            <a:ext cx="33528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rgbClr val="7030A0"/>
                </a:solidFill>
                <a:latin typeface="FMAbabld" pitchFamily="2" charset="0"/>
              </a:rPr>
              <a:t>m%;</a:t>
            </a:r>
            <a:r>
              <a:rPr lang="en-US" sz="2000" b="1" dirty="0" err="1" smtClean="0">
                <a:solidFill>
                  <a:srgbClr val="7030A0"/>
                </a:solidFill>
                <a:latin typeface="FMAbabld" pitchFamily="2" charset="0"/>
              </a:rPr>
              <a:t>splS%lrKh</a:t>
            </a:r>
            <a:r>
              <a:rPr lang="en-US" sz="2000" b="1" dirty="0" smtClean="0">
                <a:solidFill>
                  <a:srgbClr val="7030A0"/>
                </a:solidFill>
                <a:latin typeface="FMAbabld" pitchFamily="2" charset="0"/>
              </a:rPr>
              <a:t> - 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Recycle</a:t>
            </a:r>
            <a:endParaRPr lang="en-US" sz="2000" b="1" dirty="0">
              <a:solidFill>
                <a:srgbClr val="7030A0"/>
              </a:solidFill>
              <a:latin typeface="FMAbab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1905000"/>
            <a:ext cx="3276600" cy="31242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FMBindumathi" pitchFamily="2" charset="0"/>
              </a:rPr>
              <a:t>ia</a:t>
            </a:r>
            <a:r>
              <a:rPr lang="en-US" sz="3200" b="1" dirty="0" smtClean="0">
                <a:solidFill>
                  <a:schemeClr val="tx1"/>
                </a:solidFill>
                <a:latin typeface="FMBindumathi" pitchFamily="2" charset="0"/>
              </a:rPr>
              <a:t>;+;</a:t>
            </a:r>
            <a:r>
              <a:rPr lang="en-US" sz="3200" b="1" dirty="0" err="1" smtClean="0">
                <a:solidFill>
                  <a:schemeClr val="tx1"/>
                </a:solidFill>
                <a:latin typeface="FMBindumathi" pitchFamily="2" charset="0"/>
              </a:rPr>
              <a:t>shs</a:t>
            </a:r>
            <a:r>
              <a:rPr lang="en-US" sz="32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…</a:t>
            </a:r>
            <a:endParaRPr lang="en-US" sz="3200" b="1" dirty="0">
              <a:solidFill>
                <a:schemeClr val="tx1"/>
              </a:solidFill>
              <a:latin typeface="FMBindumathi" pitchFamily="2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381000" y="381000"/>
            <a:ext cx="533400" cy="533400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8153400" y="381000"/>
            <a:ext cx="533400" cy="533400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304800" y="5943600"/>
            <a:ext cx="533400" cy="533400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8153400" y="6019800"/>
            <a:ext cx="533400" cy="533400"/>
          </a:xfrm>
          <a:prstGeom prst="smileyFace">
            <a:avLst>
              <a:gd name="adj" fmla="val 46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9200" y="5486400"/>
            <a:ext cx="3505200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FMBindumathi" pitchFamily="2" charset="0"/>
              </a:rPr>
              <a:t>Wmdx</a:t>
            </a:r>
            <a:r>
              <a:rPr lang="en-US" b="1" dirty="0" smtClean="0">
                <a:solidFill>
                  <a:srgbClr val="7030A0"/>
                </a:solidFill>
                <a:latin typeface="FMBindumathi" pitchFamily="2" charset="0"/>
              </a:rPr>
              <a:t>. j, </a:t>
            </a:r>
            <a:r>
              <a:rPr lang="en-US" b="1" dirty="0" err="1" smtClean="0">
                <a:solidFill>
                  <a:srgbClr val="7030A0"/>
                </a:solidFill>
                <a:latin typeface="FMBindumathi" pitchFamily="2" charset="0"/>
              </a:rPr>
              <a:t>wdrlaIdj</a:t>
            </a:r>
            <a:r>
              <a:rPr lang="en-US" b="1" dirty="0" smtClean="0">
                <a:solidFill>
                  <a:srgbClr val="7030A0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Bindumathi" pitchFamily="2" charset="0"/>
              </a:rPr>
              <a:t>i`oyd</a:t>
            </a:r>
            <a:r>
              <a:rPr lang="en-US" b="1" dirty="0" smtClean="0">
                <a:solidFill>
                  <a:srgbClr val="7030A0"/>
                </a:solidFill>
                <a:latin typeface="FMBindumathi" pitchFamily="2" charset="0"/>
              </a:rPr>
              <a:t> wkq.ukh l&lt; </a:t>
            </a:r>
            <a:r>
              <a:rPr lang="en-US" b="1" dirty="0" err="1" smtClean="0">
                <a:solidFill>
                  <a:srgbClr val="7030A0"/>
                </a:solidFill>
                <a:latin typeface="FMBindumathi" pitchFamily="2" charset="0"/>
              </a:rPr>
              <a:t>yels</a:t>
            </a:r>
            <a:r>
              <a:rPr lang="en-US" b="1" dirty="0" smtClean="0">
                <a:solidFill>
                  <a:srgbClr val="7030A0"/>
                </a:solidFill>
                <a:latin typeface="FMBindumathi" pitchFamily="2" charset="0"/>
              </a:rPr>
              <a:t> ls%hdud¾.</a:t>
            </a:r>
          </a:p>
        </p:txBody>
      </p:sp>
      <p:sp>
        <p:nvSpPr>
          <p:cNvPr id="5122" name="AutoShape 2" descr="&quot;Don't Touch the Light Switch&quot; Visual for Classrooms, Therapy rooms,  Dayca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5721" t="49462" r="32308" b="25272"/>
          <a:stretch>
            <a:fillRect/>
          </a:stretch>
        </p:blipFill>
        <p:spPr bwMode="auto">
          <a:xfrm>
            <a:off x="609600" y="304800"/>
            <a:ext cx="381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Interior of computer lab Royalty Free Vector Image"/>
          <p:cNvPicPr>
            <a:picLocks noChangeAspect="1" noChangeArrowheads="1"/>
          </p:cNvPicPr>
          <p:nvPr/>
        </p:nvPicPr>
        <p:blipFill>
          <a:blip r:embed="rId3"/>
          <a:srcRect b="9360"/>
          <a:stretch>
            <a:fillRect/>
          </a:stretch>
        </p:blipFill>
        <p:spPr bwMode="auto">
          <a:xfrm>
            <a:off x="4419600" y="304800"/>
            <a:ext cx="4210878" cy="31242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981200" y="3962400"/>
            <a:ext cx="4800600" cy="1524000"/>
            <a:chOff x="1981200" y="3962400"/>
            <a:chExt cx="4800600" cy="1524000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>
              <a:off x="6400006" y="5104606"/>
              <a:ext cx="76200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1600994" y="5104606"/>
              <a:ext cx="76200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4115594" y="4342606"/>
              <a:ext cx="76200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981200" y="4724400"/>
              <a:ext cx="4800600" cy="158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 txBox="1">
            <a:spLocks/>
          </p:cNvSpPr>
          <p:nvPr/>
        </p:nvSpPr>
        <p:spPr>
          <a:xfrm>
            <a:off x="533400" y="3352800"/>
            <a:ext cx="82296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/>
            </a:r>
            <a:b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mß.Kl úoHd.drh ksjerÈj mßyrKh lsÍu</a:t>
            </a:r>
            <a:b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</a:b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FMBindumathi"/>
              <a:ea typeface="+mn-ea"/>
              <a:cs typeface="+mn-cs"/>
            </a:endParaRPr>
          </a:p>
        </p:txBody>
      </p:sp>
      <p:pic>
        <p:nvPicPr>
          <p:cNvPr id="9218" name="Picture 2" descr="Lesson 1 - 3 - cutler te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609600"/>
            <a:ext cx="1600200" cy="1219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85800" y="5486400"/>
            <a:ext cx="3505200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FMBindumathi" pitchFamily="2" charset="0"/>
              </a:rPr>
              <a:t>Tnf.a</a:t>
            </a:r>
            <a:r>
              <a:rPr lang="en-US" b="1" dirty="0" smtClean="0">
                <a:solidFill>
                  <a:srgbClr val="7030A0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Bindumathi" pitchFamily="2" charset="0"/>
              </a:rPr>
              <a:t>wdrlaIdj</a:t>
            </a:r>
            <a:r>
              <a:rPr lang="en-US" b="1" dirty="0" smtClean="0">
                <a:solidFill>
                  <a:srgbClr val="7030A0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Bindumathi" pitchFamily="2" charset="0"/>
              </a:rPr>
              <a:t>i`oyd</a:t>
            </a:r>
            <a:r>
              <a:rPr lang="en-US" b="1" dirty="0" smtClean="0">
                <a:solidFill>
                  <a:srgbClr val="7030A0"/>
                </a:solidFill>
                <a:latin typeface="FMBindumathi" pitchFamily="2" charset="0"/>
              </a:rPr>
              <a:t> wkq.ukh l&lt; </a:t>
            </a:r>
            <a:r>
              <a:rPr lang="en-US" b="1" dirty="0" err="1" smtClean="0">
                <a:solidFill>
                  <a:srgbClr val="7030A0"/>
                </a:solidFill>
                <a:latin typeface="FMBindumathi" pitchFamily="2" charset="0"/>
              </a:rPr>
              <a:t>yels</a:t>
            </a:r>
            <a:r>
              <a:rPr lang="en-US" b="1" dirty="0" smtClean="0">
                <a:solidFill>
                  <a:srgbClr val="7030A0"/>
                </a:solidFill>
                <a:latin typeface="FMBindumathi" pitchFamily="2" charset="0"/>
              </a:rPr>
              <a:t> ls%hdud¾.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1436949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57200"/>
            <a:ext cx="1995487" cy="118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685800"/>
            <a:ext cx="24003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438400"/>
            <a:ext cx="2209800" cy="148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/>
          <a:srcRect l="12247" t="6886" r="8652" b="9281"/>
          <a:stretch>
            <a:fillRect/>
          </a:stretch>
        </p:blipFill>
        <p:spPr bwMode="auto">
          <a:xfrm>
            <a:off x="228600" y="2590800"/>
            <a:ext cx="1752600" cy="139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/>
          <a:srcRect r="34000"/>
          <a:stretch>
            <a:fillRect/>
          </a:stretch>
        </p:blipFill>
        <p:spPr bwMode="auto">
          <a:xfrm>
            <a:off x="685800" y="4267200"/>
            <a:ext cx="152672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8"/>
          <a:srcRect l="39334" b="30953"/>
          <a:stretch>
            <a:fillRect/>
          </a:stretch>
        </p:blipFill>
        <p:spPr bwMode="auto">
          <a:xfrm>
            <a:off x="3657600" y="4114800"/>
            <a:ext cx="1371600" cy="87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295400" y="76200"/>
            <a:ext cx="67818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FMBindumathi" pitchFamily="2" charset="0"/>
              </a:rPr>
              <a:t>Wmdx</a:t>
            </a:r>
            <a:r>
              <a:rPr lang="en-US" b="1" dirty="0" smtClean="0">
                <a:solidFill>
                  <a:srgbClr val="FF0000"/>
                </a:solidFill>
                <a:latin typeface="FMBindumathi" pitchFamily="2" charset="0"/>
              </a:rPr>
              <a:t>. j, </a:t>
            </a:r>
            <a:r>
              <a:rPr lang="en-US" b="1" dirty="0" err="1" smtClean="0">
                <a:solidFill>
                  <a:srgbClr val="FF0000"/>
                </a:solidFill>
                <a:latin typeface="FMBindumathi" pitchFamily="2" charset="0"/>
              </a:rPr>
              <a:t>wdrlaIdj</a:t>
            </a:r>
            <a:r>
              <a:rPr lang="en-US" b="1" dirty="0" smtClean="0">
                <a:solidFill>
                  <a:srgbClr val="FF0000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FMBindumathi" pitchFamily="2" charset="0"/>
              </a:rPr>
              <a:t>i`oyd</a:t>
            </a:r>
            <a:r>
              <a:rPr lang="en-US" b="1" dirty="0" smtClean="0">
                <a:solidFill>
                  <a:srgbClr val="FF0000"/>
                </a:solidFill>
                <a:latin typeface="FMBindumathi" pitchFamily="2" charset="0"/>
              </a:rPr>
              <a:t> wkq.ukh l&lt; </a:t>
            </a:r>
            <a:r>
              <a:rPr lang="en-US" b="1" dirty="0" err="1" smtClean="0">
                <a:solidFill>
                  <a:srgbClr val="FF0000"/>
                </a:solidFill>
                <a:latin typeface="FMBindumathi" pitchFamily="2" charset="0"/>
              </a:rPr>
              <a:t>yels</a:t>
            </a:r>
            <a:r>
              <a:rPr lang="en-US" b="1" dirty="0" smtClean="0">
                <a:solidFill>
                  <a:srgbClr val="FF0000"/>
                </a:solidFill>
                <a:latin typeface="FMBindumathi" pitchFamily="2" charset="0"/>
              </a:rPr>
              <a:t> ls%hdud¾.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2400" y="1752600"/>
            <a:ext cx="3352800" cy="762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FMBindumathi" pitchFamily="2" charset="0"/>
              </a:rPr>
              <a:t>ksjerÈ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Wmfoia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fkdue;sj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úÿ,sn,h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iemhSu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fkdl</a:t>
            </a:r>
            <a:r>
              <a:rPr lang="en-US" b="1" dirty="0" smtClean="0">
                <a:latin typeface="FMBindumathi" pitchFamily="2" charset="0"/>
              </a:rPr>
              <a:t>&lt; </a:t>
            </a:r>
            <a:r>
              <a:rPr lang="en-US" b="1" dirty="0" err="1" smtClean="0">
                <a:latin typeface="FMBindumathi" pitchFamily="2" charset="0"/>
              </a:rPr>
              <a:t>hq</a:t>
            </a:r>
            <a:r>
              <a:rPr lang="en-US" b="1" dirty="0" smtClean="0">
                <a:latin typeface="FMBindumathi" pitchFamily="2" charset="0"/>
              </a:rPr>
              <a:t>;=h </a:t>
            </a:r>
            <a:endParaRPr lang="en-US" b="1" dirty="0">
              <a:latin typeface="FMBindumathi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91000" y="1524000"/>
            <a:ext cx="3505200" cy="762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FMBindumathi" pitchFamily="2" charset="0"/>
              </a:rPr>
              <a:t>Ndú;fhka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miq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ish</a:t>
            </a:r>
            <a:r>
              <a:rPr lang="en-US" b="1" dirty="0" smtClean="0">
                <a:latin typeface="FMBindumathi" pitchFamily="2" charset="0"/>
              </a:rPr>
              <a:t>¨ </a:t>
            </a:r>
            <a:r>
              <a:rPr lang="en-US" b="1" dirty="0" err="1" smtClean="0">
                <a:latin typeface="FMBindumathi" pitchFamily="2" charset="0"/>
              </a:rPr>
              <a:t>WmlrK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ksis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mßÈ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ls%hd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úrys</a:t>
            </a:r>
            <a:r>
              <a:rPr lang="en-US" b="1" dirty="0" smtClean="0">
                <a:latin typeface="FMBindumathi" pitchFamily="2" charset="0"/>
              </a:rPr>
              <a:t>; l&lt; </a:t>
            </a:r>
            <a:r>
              <a:rPr lang="en-US" b="1" dirty="0" err="1" smtClean="0">
                <a:latin typeface="FMBindumathi" pitchFamily="2" charset="0"/>
              </a:rPr>
              <a:t>hq</a:t>
            </a:r>
            <a:r>
              <a:rPr lang="en-US" b="1" dirty="0" smtClean="0">
                <a:latin typeface="FMBindumathi" pitchFamily="2" charset="0"/>
              </a:rPr>
              <a:t>;=h</a:t>
            </a:r>
            <a:endParaRPr lang="en-US" b="1" dirty="0">
              <a:latin typeface="FMBindumathi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28800" y="3048000"/>
            <a:ext cx="28194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MBindumathi" pitchFamily="2" charset="0"/>
              </a:rPr>
              <a:t>úoHd.drh </a:t>
            </a:r>
            <a:r>
              <a:rPr lang="en-US" b="1" dirty="0" err="1" smtClean="0">
                <a:latin typeface="FMBindumathi" pitchFamily="2" charset="0"/>
              </a:rPr>
              <a:t>iy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WmlrK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ÿyqú,af,ka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f;drj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msßisÿj</a:t>
            </a:r>
            <a:r>
              <a:rPr lang="en-US" b="1" dirty="0" smtClean="0">
                <a:latin typeface="FMBindumathi" pitchFamily="2" charset="0"/>
              </a:rPr>
              <a:t> ;</a:t>
            </a:r>
            <a:r>
              <a:rPr lang="en-US" b="1" dirty="0" err="1" smtClean="0">
                <a:latin typeface="FMBindumathi" pitchFamily="2" charset="0"/>
              </a:rPr>
              <a:t>nd</a:t>
            </a:r>
            <a:r>
              <a:rPr lang="en-US" b="1" dirty="0" smtClean="0">
                <a:latin typeface="FMBindumathi" pitchFamily="2" charset="0"/>
              </a:rPr>
              <a:t> .; </a:t>
            </a:r>
            <a:r>
              <a:rPr lang="en-US" b="1" dirty="0" err="1" smtClean="0">
                <a:latin typeface="FMBindumathi" pitchFamily="2" charset="0"/>
              </a:rPr>
              <a:t>hq</a:t>
            </a:r>
            <a:r>
              <a:rPr lang="en-US" b="1" dirty="0" smtClean="0">
                <a:latin typeface="FMBindumathi" pitchFamily="2" charset="0"/>
              </a:rPr>
              <a:t>;=h</a:t>
            </a:r>
            <a:endParaRPr lang="en-US" b="1" dirty="0">
              <a:latin typeface="FMBindumathi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8600" y="5562600"/>
            <a:ext cx="25146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MBindumathi" pitchFamily="2" charset="0"/>
              </a:rPr>
              <a:t>úoHd.drh ;=&lt;g </a:t>
            </a:r>
            <a:r>
              <a:rPr lang="en-US" b="1" dirty="0" err="1" smtClean="0">
                <a:latin typeface="FMBindumathi" pitchFamily="2" charset="0"/>
              </a:rPr>
              <a:t>wdydr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smtClean="0">
                <a:latin typeface="FMBindumathi"/>
              </a:rPr>
              <a:t>/</a:t>
            </a:r>
            <a:r>
              <a:rPr lang="en-US" b="1" dirty="0" err="1" smtClean="0">
                <a:latin typeface="FMBindumathi"/>
              </a:rPr>
              <a:t>f.k</a:t>
            </a:r>
            <a:r>
              <a:rPr lang="en-US" b="1" dirty="0" smtClean="0">
                <a:latin typeface="FMBindumathi"/>
              </a:rPr>
              <a:t> </a:t>
            </a:r>
            <a:r>
              <a:rPr lang="en-US" b="1" dirty="0" err="1" smtClean="0">
                <a:latin typeface="FMBindumathi"/>
              </a:rPr>
              <a:t>tAfuka</a:t>
            </a:r>
            <a:r>
              <a:rPr lang="en-US" b="1" dirty="0" smtClean="0">
                <a:latin typeface="FMBindumathi"/>
              </a:rPr>
              <a:t> je&lt;</a:t>
            </a:r>
            <a:r>
              <a:rPr lang="en-US" b="1" dirty="0" err="1" smtClean="0">
                <a:latin typeface="FMBindumathi"/>
              </a:rPr>
              <a:t>lsh</a:t>
            </a:r>
            <a:r>
              <a:rPr lang="en-US" b="1" dirty="0" smtClean="0">
                <a:latin typeface="FMBindumathi"/>
              </a:rPr>
              <a:t> </a:t>
            </a:r>
            <a:r>
              <a:rPr lang="en-US" b="1" dirty="0" err="1" smtClean="0">
                <a:latin typeface="FMBindumathi"/>
              </a:rPr>
              <a:t>hq</a:t>
            </a:r>
            <a:r>
              <a:rPr lang="en-US" b="1" dirty="0" smtClean="0">
                <a:latin typeface="FMBindumathi"/>
              </a:rPr>
              <a:t>;=h</a:t>
            </a:r>
            <a:endParaRPr lang="en-US" b="1" dirty="0">
              <a:latin typeface="FMBindumathi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24600" y="3505200"/>
            <a:ext cx="2667000" cy="762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FMBindumathi" pitchFamily="2" charset="0"/>
              </a:rPr>
              <a:t>mdjyka</a:t>
            </a:r>
            <a:r>
              <a:rPr lang="en-US" b="1" dirty="0" smtClean="0">
                <a:latin typeface="FMBindumathi" pitchFamily="2" charset="0"/>
              </a:rPr>
              <a:t> .,</a:t>
            </a:r>
            <a:r>
              <a:rPr lang="en-US" b="1" dirty="0" err="1" smtClean="0">
                <a:latin typeface="FMBindumathi" pitchFamily="2" charset="0"/>
              </a:rPr>
              <a:t>jd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úoHd.drhg</a:t>
            </a:r>
            <a:r>
              <a:rPr lang="en-US" b="1" dirty="0" smtClean="0">
                <a:latin typeface="FMBindumathi" pitchFamily="2" charset="0"/>
              </a:rPr>
              <a:t> we;=`M </a:t>
            </a:r>
            <a:r>
              <a:rPr lang="en-US" b="1" dirty="0" err="1" smtClean="0">
                <a:latin typeface="FMBindumathi" pitchFamily="2" charset="0"/>
              </a:rPr>
              <a:t>úh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hq</a:t>
            </a:r>
            <a:r>
              <a:rPr lang="en-US" b="1" dirty="0" smtClean="0">
                <a:latin typeface="FMBindumathi" pitchFamily="2" charset="0"/>
              </a:rPr>
              <a:t>;=h</a:t>
            </a:r>
            <a:endParaRPr lang="en-US" b="1" dirty="0">
              <a:latin typeface="FMBindumathi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0" y="5029200"/>
            <a:ext cx="2667000" cy="762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FMBindumathi" pitchFamily="2" charset="0"/>
              </a:rPr>
              <a:t>ndysr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wdphk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Wmdx</a:t>
            </a:r>
            <a:r>
              <a:rPr lang="en-US" b="1" dirty="0" smtClean="0">
                <a:latin typeface="FMBindumathi" pitchFamily="2" charset="0"/>
              </a:rPr>
              <a:t>. </a:t>
            </a:r>
            <a:r>
              <a:rPr lang="en-US" b="1" dirty="0" err="1" smtClean="0">
                <a:latin typeface="FMBindumathi" pitchFamily="2" charset="0"/>
              </a:rPr>
              <a:t>iïnkaO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fkdl</a:t>
            </a:r>
            <a:r>
              <a:rPr lang="en-US" b="1" dirty="0" smtClean="0">
                <a:latin typeface="FMBindumathi" pitchFamily="2" charset="0"/>
              </a:rPr>
              <a:t>&lt; </a:t>
            </a:r>
            <a:r>
              <a:rPr lang="en-US" b="1" dirty="0" err="1" smtClean="0">
                <a:latin typeface="FMBindumathi" pitchFamily="2" charset="0"/>
              </a:rPr>
              <a:t>hq</a:t>
            </a:r>
            <a:r>
              <a:rPr lang="en-US" b="1" dirty="0" smtClean="0">
                <a:latin typeface="FMBindumathi" pitchFamily="2" charset="0"/>
              </a:rPr>
              <a:t>;=h</a:t>
            </a:r>
            <a:endParaRPr lang="en-US" b="1" dirty="0">
              <a:latin typeface="FMBindumathi" pitchFamily="2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4572000"/>
            <a:ext cx="2009775" cy="150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ounded Rectangle 19"/>
          <p:cNvSpPr/>
          <p:nvPr/>
        </p:nvSpPr>
        <p:spPr>
          <a:xfrm>
            <a:off x="6248400" y="5791200"/>
            <a:ext cx="26670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FMBindumathi" pitchFamily="2" charset="0"/>
              </a:rPr>
              <a:t>Ndú;d</a:t>
            </a:r>
            <a:r>
              <a:rPr lang="en-US" b="1" dirty="0" smtClean="0">
                <a:latin typeface="FMBindumathi" pitchFamily="2" charset="0"/>
              </a:rPr>
              <a:t> l&lt; </a:t>
            </a:r>
            <a:r>
              <a:rPr lang="en-US" b="1" dirty="0" err="1" smtClean="0">
                <a:latin typeface="FMBindumathi" pitchFamily="2" charset="0"/>
              </a:rPr>
              <a:t>WmlrK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ksis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mßÈ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wod</a:t>
            </a:r>
            <a:r>
              <a:rPr lang="en-US" b="1" dirty="0" smtClean="0">
                <a:latin typeface="FMBindumathi" pitchFamily="2" charset="0"/>
              </a:rPr>
              <a:t>&lt; </a:t>
            </a:r>
            <a:r>
              <a:rPr lang="en-US" b="1" dirty="0" err="1" smtClean="0">
                <a:latin typeface="FMBindumathi" pitchFamily="2" charset="0"/>
              </a:rPr>
              <a:t>ia:dk</a:t>
            </a:r>
            <a:r>
              <a:rPr lang="en-US" b="1" dirty="0" smtClean="0">
                <a:latin typeface="FMBindumathi" pitchFamily="2" charset="0"/>
              </a:rPr>
              <a:t> j, ;</a:t>
            </a:r>
            <a:r>
              <a:rPr lang="en-US" b="1" dirty="0" err="1" smtClean="0">
                <a:latin typeface="FMBindumathi" pitchFamily="2" charset="0"/>
              </a:rPr>
              <a:t>eìh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hq</a:t>
            </a:r>
            <a:r>
              <a:rPr lang="en-US" b="1" dirty="0" smtClean="0">
                <a:latin typeface="FMBindumathi" pitchFamily="2" charset="0"/>
              </a:rPr>
              <a:t>;=h</a:t>
            </a:r>
            <a:endParaRPr lang="en-US" b="1" dirty="0">
              <a:latin typeface="FMBindumathi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rcRect l="62355" t="37629" r="6757"/>
          <a:stretch>
            <a:fillRect/>
          </a:stretch>
        </p:blipFill>
        <p:spPr>
          <a:xfrm>
            <a:off x="2286000" y="2133600"/>
            <a:ext cx="914400" cy="1383030"/>
          </a:xfrm>
          <a:prstGeom prst="rect">
            <a:avLst/>
          </a:prstGeom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2"/>
          <a:srcRect l="6757" t="41753" r="40734" b="12886"/>
          <a:stretch>
            <a:fillRect/>
          </a:stretch>
        </p:blipFill>
        <p:spPr>
          <a:xfrm>
            <a:off x="1828800" y="5029200"/>
            <a:ext cx="1981200" cy="1281953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11915" t="24552" r="54261" b="34527"/>
          <a:stretch>
            <a:fillRect/>
          </a:stretch>
        </p:blipFill>
        <p:spPr bwMode="auto">
          <a:xfrm>
            <a:off x="2057400" y="838200"/>
            <a:ext cx="1295400" cy="117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733800"/>
            <a:ext cx="1524000" cy="108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95400" y="304800"/>
            <a:ext cx="67818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FMBindumathi" pitchFamily="2" charset="0"/>
              </a:rPr>
              <a:t>Tnf.a</a:t>
            </a:r>
            <a:r>
              <a:rPr lang="en-US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FMBindumathi" pitchFamily="2" charset="0"/>
              </a:rPr>
              <a:t>wdrlaIdj</a:t>
            </a:r>
            <a:r>
              <a:rPr lang="en-US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FMBindumathi" pitchFamily="2" charset="0"/>
              </a:rPr>
              <a:t>i`oyd</a:t>
            </a:r>
            <a:r>
              <a:rPr lang="en-US" b="1" dirty="0" smtClean="0">
                <a:solidFill>
                  <a:schemeClr val="tx1"/>
                </a:solidFill>
                <a:latin typeface="FMBindumathi" pitchFamily="2" charset="0"/>
              </a:rPr>
              <a:t> wkq.ukh l&lt; </a:t>
            </a:r>
            <a:r>
              <a:rPr lang="en-US" b="1" dirty="0" err="1" smtClean="0">
                <a:solidFill>
                  <a:schemeClr val="tx1"/>
                </a:solidFill>
                <a:latin typeface="FMBindumathi" pitchFamily="2" charset="0"/>
              </a:rPr>
              <a:t>yels</a:t>
            </a:r>
            <a:r>
              <a:rPr lang="en-US" b="1" dirty="0" smtClean="0">
                <a:solidFill>
                  <a:schemeClr val="tx1"/>
                </a:solidFill>
                <a:latin typeface="FMBindumathi" pitchFamily="2" charset="0"/>
              </a:rPr>
              <a:t> ls%hdud¾.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1066800"/>
            <a:ext cx="35814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/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yeka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iy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flfjks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jeks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úÿ,shg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iïnkaO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jk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Wmdx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.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we,a,Sfï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§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2514600"/>
            <a:ext cx="3505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.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sks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ksjk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WmlrK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we;akï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ta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ms&lt;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sn`o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oekqj;a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úh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hq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;=h'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7200" y="3810000"/>
            <a:ext cx="3581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mß.Kl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úoHd.drh ;=&lt;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ÿj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mek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fi,a,ï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lsÍfuka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je&lt;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lsh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hq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;=h'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5257800"/>
            <a:ext cx="3505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úoHd.drfhka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msgjk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fodrgq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ms&lt;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sn`o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oekqj;a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úh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FMBindumathi" pitchFamily="2" charset="0"/>
              </a:rPr>
              <a:t>hq</a:t>
            </a:r>
            <a:r>
              <a:rPr lang="en-US" sz="1600" b="1" dirty="0" smtClean="0">
                <a:solidFill>
                  <a:schemeClr val="tx1"/>
                </a:solidFill>
                <a:latin typeface="FMBindumathi" pitchFamily="2" charset="0"/>
              </a:rPr>
              <a:t>;=h'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0KDBOLIDDA" pitchFamily="2" charset="0"/>
              </a:rPr>
              <a:t>mß.Klh</a:t>
            </a:r>
            <a:r>
              <a:rPr lang="en-US" dirty="0" smtClean="0">
                <a:latin typeface="0KDBOLIDDA" pitchFamily="2" charset="0"/>
              </a:rPr>
              <a:t> </a:t>
            </a:r>
            <a:r>
              <a:rPr lang="en-US" dirty="0" err="1" smtClean="0">
                <a:latin typeface="0KDBOLIDDA" pitchFamily="2" charset="0"/>
              </a:rPr>
              <a:t>ls%hd;aul</a:t>
            </a:r>
            <a:r>
              <a:rPr lang="en-US" dirty="0" smtClean="0">
                <a:latin typeface="0KDBOLIDDA" pitchFamily="2" charset="0"/>
              </a:rPr>
              <a:t> </a:t>
            </a:r>
            <a:r>
              <a:rPr lang="en-US" dirty="0" err="1" smtClean="0">
                <a:latin typeface="0KDBOLIDDA" pitchFamily="2" charset="0"/>
              </a:rPr>
              <a:t>lrk</a:t>
            </a:r>
            <a:r>
              <a:rPr lang="en-US" dirty="0" smtClean="0">
                <a:latin typeface="0KDBOLIDDA" pitchFamily="2" charset="0"/>
              </a:rPr>
              <a:t> </a:t>
            </a:r>
            <a:r>
              <a:rPr lang="en-US" dirty="0" err="1" smtClean="0">
                <a:latin typeface="0KDBOLIDDA" pitchFamily="2" charset="0"/>
              </a:rPr>
              <a:t>wdldrh</a:t>
            </a:r>
            <a:endParaRPr lang="en-US" dirty="0">
              <a:latin typeface="0KDBOLIDDA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1295400"/>
            <a:ext cx="6705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00B050"/>
                </a:solidFill>
                <a:latin typeface="FMBindumathi" pitchFamily="2" charset="0"/>
              </a:rPr>
              <a:t>ì;a;sfha</a:t>
            </a:r>
            <a:r>
              <a:rPr lang="en-US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FMBindumathi" pitchFamily="2" charset="0"/>
              </a:rPr>
              <a:t>mß.Klh</a:t>
            </a:r>
            <a:r>
              <a:rPr lang="en-US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FMBindumathi" pitchFamily="2" charset="0"/>
              </a:rPr>
              <a:t>iïnkaO</a:t>
            </a:r>
            <a:r>
              <a:rPr lang="en-US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FMBindumathi" pitchFamily="2" charset="0"/>
              </a:rPr>
              <a:t>lr</a:t>
            </a:r>
            <a:r>
              <a:rPr lang="en-US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FMBindumathi" pitchFamily="2" charset="0"/>
              </a:rPr>
              <a:t>we;s</a:t>
            </a:r>
            <a:r>
              <a:rPr lang="en-US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FMBindumathi" pitchFamily="2" charset="0"/>
              </a:rPr>
              <a:t>iaúÉph</a:t>
            </a:r>
            <a:r>
              <a:rPr lang="en-US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FMBindumathi" pitchFamily="2" charset="0"/>
              </a:rPr>
              <a:t>ls%hd;aul</a:t>
            </a:r>
            <a:r>
              <a:rPr lang="en-US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FMBindumathi" pitchFamily="2" charset="0"/>
              </a:rPr>
              <a:t>lrkak</a:t>
            </a:r>
            <a:r>
              <a:rPr lang="en-US" b="1" dirty="0" smtClean="0">
                <a:solidFill>
                  <a:srgbClr val="00B050"/>
                </a:solidFill>
                <a:latin typeface="FMBindumathi" pitchFamily="2" charset="0"/>
              </a:rPr>
              <a:t>'</a:t>
            </a:r>
            <a:endParaRPr lang="en-US" b="1" dirty="0">
              <a:solidFill>
                <a:srgbClr val="00B050"/>
              </a:solidFill>
              <a:latin typeface="FMBindumathi" pitchFamily="2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 b="15789"/>
          <a:stretch>
            <a:fillRect/>
          </a:stretch>
        </p:blipFill>
        <p:spPr bwMode="auto">
          <a:xfrm>
            <a:off x="8001000" y="1058779"/>
            <a:ext cx="1004888" cy="8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838200" y="2590800"/>
            <a:ext cx="60198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00B0F0"/>
                </a:solidFill>
                <a:latin typeface="FMBindumathi" pitchFamily="2" charset="0"/>
              </a:rPr>
              <a:t>mß.Klh</a:t>
            </a:r>
            <a:r>
              <a:rPr lang="en-US" b="1" dirty="0" smtClean="0">
                <a:solidFill>
                  <a:srgbClr val="00B0F0"/>
                </a:solidFill>
                <a:latin typeface="FMBindumathi" pitchFamily="2" charset="0"/>
              </a:rPr>
              <a:t> ks¾ndOl </a:t>
            </a:r>
            <a:r>
              <a:rPr lang="en-US" b="1" dirty="0" err="1" smtClean="0">
                <a:solidFill>
                  <a:srgbClr val="00B0F0"/>
                </a:solidFill>
                <a:latin typeface="FMBindumathi" pitchFamily="2" charset="0"/>
              </a:rPr>
              <a:t>cj</a:t>
            </a:r>
            <a:r>
              <a:rPr lang="en-US" b="1" dirty="0" smtClean="0">
                <a:solidFill>
                  <a:srgbClr val="00B0F0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FMBindumathi" pitchFamily="2" charset="0"/>
              </a:rPr>
              <a:t>iemhqulg</a:t>
            </a:r>
            <a:r>
              <a:rPr lang="en-US" b="1" dirty="0" smtClean="0">
                <a:solidFill>
                  <a:srgbClr val="00B0F0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FMBindumathi" pitchFamily="2" charset="0"/>
              </a:rPr>
              <a:t>iïnkaO</a:t>
            </a:r>
            <a:r>
              <a:rPr lang="en-US" b="1" dirty="0" smtClean="0">
                <a:solidFill>
                  <a:srgbClr val="00B0F0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FMBindumathi" pitchFamily="2" charset="0"/>
              </a:rPr>
              <a:t>lr</a:t>
            </a:r>
            <a:r>
              <a:rPr lang="en-US" b="1" dirty="0" smtClean="0">
                <a:solidFill>
                  <a:srgbClr val="00B0F0"/>
                </a:solidFill>
                <a:latin typeface="FMBindumathi" pitchFamily="2" charset="0"/>
              </a:rPr>
              <a:t> ;</a:t>
            </a:r>
            <a:r>
              <a:rPr lang="en-US" b="1" dirty="0" err="1" smtClean="0">
                <a:solidFill>
                  <a:srgbClr val="00B0F0"/>
                </a:solidFill>
                <a:latin typeface="FMBindumathi" pitchFamily="2" charset="0"/>
              </a:rPr>
              <a:t>sfí</a:t>
            </a:r>
            <a:r>
              <a:rPr lang="en-US" b="1" dirty="0" smtClean="0">
                <a:solidFill>
                  <a:srgbClr val="00B0F0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FMBindumathi" pitchFamily="2" charset="0"/>
              </a:rPr>
              <a:t>kï</a:t>
            </a:r>
            <a:r>
              <a:rPr lang="en-US" b="1" dirty="0" smtClean="0">
                <a:solidFill>
                  <a:srgbClr val="00B0F0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FMBindumathi" pitchFamily="2" charset="0"/>
              </a:rPr>
              <a:t>th</a:t>
            </a:r>
            <a:r>
              <a:rPr lang="en-US" b="1" dirty="0" smtClean="0">
                <a:solidFill>
                  <a:srgbClr val="00B0F0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FMBindumathi" pitchFamily="2" charset="0"/>
              </a:rPr>
              <a:t>mK</a:t>
            </a:r>
            <a:r>
              <a:rPr lang="en-US" b="1" dirty="0" smtClean="0">
                <a:solidFill>
                  <a:srgbClr val="00B0F0"/>
                </a:solidFill>
                <a:latin typeface="FMBindumathi" pitchFamily="2" charset="0"/>
              </a:rPr>
              <a:t> .</a:t>
            </a:r>
            <a:r>
              <a:rPr lang="en-US" b="1" dirty="0" err="1" smtClean="0">
                <a:solidFill>
                  <a:srgbClr val="00B0F0"/>
                </a:solidFill>
                <a:latin typeface="FMBindumathi" pitchFamily="2" charset="0"/>
              </a:rPr>
              <a:t>ekaúh</a:t>
            </a:r>
            <a:r>
              <a:rPr lang="en-US" b="1" dirty="0" smtClean="0">
                <a:solidFill>
                  <a:srgbClr val="00B0F0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FMBindumathi" pitchFamily="2" charset="0"/>
              </a:rPr>
              <a:t>hq</a:t>
            </a:r>
            <a:r>
              <a:rPr lang="en-US" b="1" dirty="0" smtClean="0">
                <a:solidFill>
                  <a:srgbClr val="00B0F0"/>
                </a:solidFill>
                <a:latin typeface="FMBindumathi" pitchFamily="2" charset="0"/>
              </a:rPr>
              <a:t>;=h'</a:t>
            </a:r>
            <a:endParaRPr lang="en-US" b="1" dirty="0">
              <a:solidFill>
                <a:srgbClr val="00B0F0"/>
              </a:solidFill>
              <a:latin typeface="FMBindumathi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905000"/>
            <a:ext cx="1295400" cy="86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934200" y="2743200"/>
            <a:ext cx="21336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mic Sans MS" pitchFamily="66" charset="0"/>
              </a:rPr>
              <a:t>Un-Interrupted Power Supply (UPS)</a:t>
            </a: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76400" y="4114800"/>
            <a:ext cx="5105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7030A0"/>
                </a:solidFill>
                <a:latin typeface="FMBindumathi" pitchFamily="2" charset="0"/>
              </a:rPr>
              <a:t>moaO;s</a:t>
            </a:r>
            <a:r>
              <a:rPr lang="en-US" b="1" dirty="0" smtClean="0">
                <a:solidFill>
                  <a:srgbClr val="7030A0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Bindumathi" pitchFamily="2" charset="0"/>
              </a:rPr>
              <a:t>tallh</a:t>
            </a:r>
            <a:r>
              <a:rPr lang="en-US" b="1" dirty="0" smtClean="0">
                <a:solidFill>
                  <a:srgbClr val="7030A0"/>
                </a:solidFill>
                <a:latin typeface="FMBindumathi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(System Unit) </a:t>
            </a:r>
            <a:r>
              <a:rPr lang="en-US" b="1" dirty="0" err="1" smtClean="0">
                <a:solidFill>
                  <a:srgbClr val="7030A0"/>
                </a:solidFill>
                <a:latin typeface="FMBindumathi" pitchFamily="2" charset="0"/>
              </a:rPr>
              <a:t>mK</a:t>
            </a:r>
            <a:r>
              <a:rPr lang="en-US" b="1" dirty="0" smtClean="0">
                <a:solidFill>
                  <a:srgbClr val="7030A0"/>
                </a:solidFill>
                <a:latin typeface="FMBindumathi" pitchFamily="2" charset="0"/>
              </a:rPr>
              <a:t> .</a:t>
            </a:r>
            <a:r>
              <a:rPr lang="en-US" b="1" dirty="0" err="1" smtClean="0">
                <a:solidFill>
                  <a:srgbClr val="7030A0"/>
                </a:solidFill>
                <a:latin typeface="FMBindumathi" pitchFamily="2" charset="0"/>
              </a:rPr>
              <a:t>ekaúh</a:t>
            </a:r>
            <a:r>
              <a:rPr lang="en-US" b="1" dirty="0" smtClean="0">
                <a:solidFill>
                  <a:srgbClr val="7030A0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Bindumathi" pitchFamily="2" charset="0"/>
              </a:rPr>
              <a:t>hq</a:t>
            </a:r>
            <a:r>
              <a:rPr lang="en-US" b="1" dirty="0" smtClean="0">
                <a:solidFill>
                  <a:srgbClr val="7030A0"/>
                </a:solidFill>
                <a:latin typeface="FMBindumathi" pitchFamily="2" charset="0"/>
              </a:rPr>
              <a:t>;=h'</a:t>
            </a:r>
            <a:endParaRPr lang="en-US" b="1" dirty="0">
              <a:solidFill>
                <a:srgbClr val="7030A0"/>
              </a:solidFill>
              <a:latin typeface="FMBindumathi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733800"/>
            <a:ext cx="1752600" cy="132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le 11"/>
          <p:cNvSpPr/>
          <p:nvPr/>
        </p:nvSpPr>
        <p:spPr>
          <a:xfrm>
            <a:off x="1219200" y="5410200"/>
            <a:ext cx="53340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C00000"/>
                </a:solidFill>
                <a:latin typeface="FMBindumathi" pitchFamily="2" charset="0"/>
              </a:rPr>
              <a:t>mß.Kl</a:t>
            </a:r>
            <a:r>
              <a:rPr lang="en-US" b="1" dirty="0" smtClean="0">
                <a:solidFill>
                  <a:srgbClr val="C00000"/>
                </a:solidFill>
                <a:latin typeface="FMBindumathi" pitchFamily="2" charset="0"/>
              </a:rPr>
              <a:t> ixo¾Ylh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(Monitor) </a:t>
            </a:r>
            <a:r>
              <a:rPr lang="en-US" b="1" dirty="0" err="1" smtClean="0">
                <a:solidFill>
                  <a:srgbClr val="C00000"/>
                </a:solidFill>
                <a:latin typeface="FMBindumathi" pitchFamily="2" charset="0"/>
              </a:rPr>
              <a:t>mK</a:t>
            </a:r>
            <a:r>
              <a:rPr lang="en-US" b="1" dirty="0" smtClean="0">
                <a:solidFill>
                  <a:srgbClr val="C00000"/>
                </a:solidFill>
                <a:latin typeface="FMBindumathi" pitchFamily="2" charset="0"/>
              </a:rPr>
              <a:t> .</a:t>
            </a:r>
            <a:r>
              <a:rPr lang="en-US" b="1" dirty="0" err="1" smtClean="0">
                <a:solidFill>
                  <a:srgbClr val="C00000"/>
                </a:solidFill>
                <a:latin typeface="FMBindumathi" pitchFamily="2" charset="0"/>
              </a:rPr>
              <a:t>ekaúh</a:t>
            </a:r>
            <a:r>
              <a:rPr lang="en-US" b="1" dirty="0" smtClean="0">
                <a:solidFill>
                  <a:srgbClr val="C00000"/>
                </a:solidFill>
                <a:latin typeface="FMBindumathi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FMBindumathi" pitchFamily="2" charset="0"/>
              </a:rPr>
              <a:t>hq</a:t>
            </a:r>
            <a:r>
              <a:rPr lang="en-US" b="1" dirty="0" smtClean="0">
                <a:solidFill>
                  <a:srgbClr val="C00000"/>
                </a:solidFill>
                <a:latin typeface="FMBindumathi" pitchFamily="2" charset="0"/>
              </a:rPr>
              <a:t>;=h'</a:t>
            </a:r>
            <a:endParaRPr lang="en-US" b="1" dirty="0">
              <a:solidFill>
                <a:srgbClr val="C00000"/>
              </a:solidFill>
              <a:latin typeface="FMBindumathi" pitchFamily="2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5334000"/>
            <a:ext cx="1552575" cy="116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val 13"/>
          <p:cNvSpPr/>
          <p:nvPr/>
        </p:nvSpPr>
        <p:spPr>
          <a:xfrm>
            <a:off x="685800" y="1295400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1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4800" y="2667000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2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43000" y="4114800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3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85800" y="5410200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4</a:t>
            </a:r>
            <a:endParaRPr lang="en-US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0KDBOLIDDA" pitchFamily="2" charset="0"/>
              </a:rPr>
              <a:t>mß.Klh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0KDBOLIDDA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0KDBOLIDDA" pitchFamily="2" charset="0"/>
              </a:rPr>
              <a:t>ls%hdúrys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0KDBOLIDDA" pitchFamily="2" charset="0"/>
              </a:rPr>
              <a:t>;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0KDBOLIDDA" pitchFamily="2" charset="0"/>
              </a:rPr>
              <a:t>lrk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0KDBOLIDDA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0KDBOLIDDA" pitchFamily="2" charset="0"/>
              </a:rPr>
              <a:t>wdldrh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0KDBOLIDDA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1295400"/>
            <a:ext cx="7696200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lsishï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jevigykla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újD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;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lr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;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snqKd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kï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thska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bj;a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úh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hq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;=h'</a:t>
            </a:r>
            <a:endParaRPr lang="en-US" sz="2000" b="1" dirty="0">
              <a:solidFill>
                <a:srgbClr val="C00000"/>
              </a:solidFill>
              <a:latin typeface="FMAbabld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2362200"/>
            <a:ext cx="7696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  <a:latin typeface="FMAbabld" pitchFamily="2" charset="0"/>
              </a:rPr>
              <a:t>jid</a:t>
            </a:r>
            <a:r>
              <a:rPr lang="en-US" sz="2000" b="1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FMAbabld" pitchFamily="2" charset="0"/>
              </a:rPr>
              <a:t>oeófï</a:t>
            </a:r>
            <a:r>
              <a:rPr lang="en-US" sz="2000" b="1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(Shut down) </a:t>
            </a:r>
            <a:r>
              <a:rPr lang="en-US" sz="2000" b="1" dirty="0" err="1" smtClean="0">
                <a:solidFill>
                  <a:srgbClr val="00B050"/>
                </a:solidFill>
                <a:latin typeface="FMAbabld" pitchFamily="2" charset="0"/>
              </a:rPr>
              <a:t>úOdkh</a:t>
            </a:r>
            <a:r>
              <a:rPr lang="en-US" sz="2000" b="1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FMAbabld" pitchFamily="2" charset="0"/>
              </a:rPr>
              <a:t>f;dard</a:t>
            </a:r>
            <a:r>
              <a:rPr lang="en-US" sz="2000" b="1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FMAbabld" pitchFamily="2" charset="0"/>
              </a:rPr>
              <a:t>la,sla</a:t>
            </a:r>
            <a:r>
              <a:rPr lang="en-US" sz="2000" b="1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(Click)</a:t>
            </a:r>
            <a:r>
              <a:rPr lang="en-US" sz="2000" b="1" dirty="0" smtClean="0">
                <a:solidFill>
                  <a:srgbClr val="00B050"/>
                </a:solidFill>
                <a:latin typeface="FMAbabld" pitchFamily="2" charset="0"/>
              </a:rPr>
              <a:t> l&lt; </a:t>
            </a:r>
            <a:r>
              <a:rPr lang="en-US" sz="2000" b="1" dirty="0" err="1" smtClean="0">
                <a:solidFill>
                  <a:srgbClr val="00B050"/>
                </a:solidFill>
                <a:latin typeface="FMAbabld" pitchFamily="2" charset="0"/>
              </a:rPr>
              <a:t>hq</a:t>
            </a:r>
            <a:r>
              <a:rPr lang="en-US" sz="2000" b="1" dirty="0" smtClean="0">
                <a:solidFill>
                  <a:srgbClr val="00B050"/>
                </a:solidFill>
                <a:latin typeface="FMAbabld" pitchFamily="2" charset="0"/>
              </a:rPr>
              <a:t>;=h'</a:t>
            </a:r>
            <a:endParaRPr lang="en-US" sz="2000" b="1" dirty="0">
              <a:solidFill>
                <a:srgbClr val="00B050"/>
              </a:solidFill>
              <a:latin typeface="FMAbabld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3429000"/>
            <a:ext cx="7620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FMAbabld" pitchFamily="2" charset="0"/>
              </a:rPr>
              <a:t>ixo¾Ylh </a:t>
            </a:r>
            <a:r>
              <a:rPr lang="en-US" sz="2000" b="1" dirty="0" err="1" smtClean="0">
                <a:solidFill>
                  <a:srgbClr val="002060"/>
                </a:solidFill>
                <a:latin typeface="FMAbabld" pitchFamily="2" charset="0"/>
              </a:rPr>
              <a:t>l`M</a:t>
            </a:r>
            <a:r>
              <a:rPr lang="en-US" sz="2000" b="1" dirty="0" smtClean="0">
                <a:solidFill>
                  <a:srgbClr val="00206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FMAbabld" pitchFamily="2" charset="0"/>
              </a:rPr>
              <a:t>meye</a:t>
            </a:r>
            <a:r>
              <a:rPr lang="en-US" sz="2000" b="1" dirty="0" smtClean="0">
                <a:solidFill>
                  <a:srgbClr val="002060"/>
                </a:solidFill>
                <a:latin typeface="FMAbabld" pitchFamily="2" charset="0"/>
              </a:rPr>
              <a:t> .</a:t>
            </a:r>
            <a:r>
              <a:rPr lang="en-US" sz="2000" b="1" dirty="0" err="1" smtClean="0">
                <a:solidFill>
                  <a:srgbClr val="002060"/>
                </a:solidFill>
                <a:latin typeface="FMAbabld" pitchFamily="2" charset="0"/>
              </a:rPr>
              <a:t>ekafjk</a:t>
            </a:r>
            <a:r>
              <a:rPr lang="en-US" sz="2000" b="1" dirty="0" smtClean="0">
                <a:solidFill>
                  <a:srgbClr val="002060"/>
                </a:solidFill>
                <a:latin typeface="FMAbabld" pitchFamily="2" charset="0"/>
              </a:rPr>
              <a:t> ;=re </a:t>
            </a:r>
            <a:r>
              <a:rPr lang="en-US" sz="2000" b="1" dirty="0" err="1" smtClean="0">
                <a:solidFill>
                  <a:srgbClr val="002060"/>
                </a:solidFill>
                <a:latin typeface="FMAbabld" pitchFamily="2" charset="0"/>
              </a:rPr>
              <a:t>ys`§fuka</a:t>
            </a:r>
            <a:r>
              <a:rPr lang="en-US" sz="2000" b="1" dirty="0" smtClean="0">
                <a:solidFill>
                  <a:srgbClr val="00206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FMAbabld" pitchFamily="2" charset="0"/>
              </a:rPr>
              <a:t>miqj</a:t>
            </a:r>
            <a:r>
              <a:rPr lang="en-US" sz="2000" b="1" dirty="0" smtClean="0">
                <a:solidFill>
                  <a:srgbClr val="00206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FMAbabld" pitchFamily="2" charset="0"/>
              </a:rPr>
              <a:t>tys</a:t>
            </a:r>
            <a:r>
              <a:rPr lang="en-US" sz="2000" b="1" dirty="0" smtClean="0">
                <a:solidFill>
                  <a:srgbClr val="002060"/>
                </a:solidFill>
                <a:latin typeface="FMAbabld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On/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Off</a:t>
            </a:r>
            <a:r>
              <a:rPr lang="en-US" sz="2000" b="1" dirty="0" err="1" smtClean="0">
                <a:solidFill>
                  <a:srgbClr val="002060"/>
                </a:solidFill>
                <a:latin typeface="FMAbabld" pitchFamily="2" charset="0"/>
              </a:rPr>
              <a:t>fnd;a;u</a:t>
            </a:r>
            <a:r>
              <a:rPr lang="en-US" sz="2000" b="1" dirty="0" smtClean="0">
                <a:solidFill>
                  <a:srgbClr val="002060"/>
                </a:solidFill>
                <a:latin typeface="FMAbabld" pitchFamily="2" charset="0"/>
              </a:rPr>
              <a:t> u.ska </a:t>
            </a:r>
            <a:r>
              <a:rPr lang="en-US" sz="2000" b="1" dirty="0" err="1" smtClean="0">
                <a:solidFill>
                  <a:srgbClr val="002060"/>
                </a:solidFill>
                <a:latin typeface="FMAbabld" pitchFamily="2" charset="0"/>
              </a:rPr>
              <a:t>ls%hd</a:t>
            </a:r>
            <a:r>
              <a:rPr lang="en-US" sz="2000" b="1" dirty="0" smtClean="0">
                <a:solidFill>
                  <a:srgbClr val="00206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FMAbabld" pitchFamily="2" charset="0"/>
              </a:rPr>
              <a:t>úrys</a:t>
            </a:r>
            <a:r>
              <a:rPr lang="en-US" sz="2000" b="1" dirty="0" smtClean="0">
                <a:solidFill>
                  <a:srgbClr val="002060"/>
                </a:solidFill>
                <a:latin typeface="FMAbabld" pitchFamily="2" charset="0"/>
              </a:rPr>
              <a:t>; l&lt; </a:t>
            </a:r>
            <a:r>
              <a:rPr lang="en-US" sz="2000" b="1" dirty="0" err="1" smtClean="0">
                <a:solidFill>
                  <a:srgbClr val="002060"/>
                </a:solidFill>
                <a:latin typeface="FMAbabld" pitchFamily="2" charset="0"/>
              </a:rPr>
              <a:t>hq</a:t>
            </a:r>
            <a:r>
              <a:rPr lang="en-US" sz="2000" b="1" dirty="0" smtClean="0">
                <a:solidFill>
                  <a:srgbClr val="002060"/>
                </a:solidFill>
                <a:latin typeface="FMAbabld" pitchFamily="2" charset="0"/>
              </a:rPr>
              <a:t>;=h'</a:t>
            </a:r>
            <a:endParaRPr lang="en-US" sz="2000" b="1" dirty="0">
              <a:solidFill>
                <a:srgbClr val="002060"/>
              </a:solidFill>
              <a:latin typeface="FMAbabld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4495800"/>
            <a:ext cx="76962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FMAbabld" pitchFamily="2" charset="0"/>
              </a:rPr>
              <a:t>ks¾ndOl </a:t>
            </a:r>
            <a:r>
              <a:rPr lang="en-US" sz="2000" b="1" dirty="0" err="1" smtClean="0">
                <a:solidFill>
                  <a:srgbClr val="00B0F0"/>
                </a:solidFill>
                <a:latin typeface="FMAbabld" pitchFamily="2" charset="0"/>
              </a:rPr>
              <a:t>cj</a:t>
            </a:r>
            <a:r>
              <a:rPr lang="en-US" sz="2000" b="1" dirty="0" smtClean="0">
                <a:solidFill>
                  <a:srgbClr val="00B0F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FMAbabld" pitchFamily="2" charset="0"/>
              </a:rPr>
              <a:t>iemhqu;a</a:t>
            </a:r>
            <a:r>
              <a:rPr lang="en-US" sz="2000" b="1" dirty="0" smtClean="0">
                <a:solidFill>
                  <a:srgbClr val="00B0F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FMAbabld" pitchFamily="2" charset="0"/>
              </a:rPr>
              <a:t>úÿ,s</a:t>
            </a:r>
            <a:r>
              <a:rPr lang="en-US" sz="2000" b="1" dirty="0" smtClean="0">
                <a:solidFill>
                  <a:srgbClr val="00B0F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FMAbabld" pitchFamily="2" charset="0"/>
              </a:rPr>
              <a:t>n,h</a:t>
            </a:r>
            <a:r>
              <a:rPr lang="en-US" sz="2000" b="1" dirty="0" smtClean="0">
                <a:solidFill>
                  <a:srgbClr val="00B0F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FMAbabld" pitchFamily="2" charset="0"/>
              </a:rPr>
              <a:t>iemhQ</a:t>
            </a:r>
            <a:r>
              <a:rPr lang="en-US" sz="2000" b="1" dirty="0" smtClean="0">
                <a:solidFill>
                  <a:srgbClr val="00B0F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FMAbabld" pitchFamily="2" charset="0"/>
              </a:rPr>
              <a:t>iaúÉph;a</a:t>
            </a:r>
            <a:r>
              <a:rPr lang="en-US" sz="2000" b="1" dirty="0" smtClean="0">
                <a:solidFill>
                  <a:srgbClr val="00B0F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FMAbabld" pitchFamily="2" charset="0"/>
              </a:rPr>
              <a:t>ls%hd</a:t>
            </a:r>
            <a:r>
              <a:rPr lang="en-US" sz="2000" b="1" dirty="0" smtClean="0">
                <a:solidFill>
                  <a:srgbClr val="00B0F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FMAbabld" pitchFamily="2" charset="0"/>
              </a:rPr>
              <a:t>úrys</a:t>
            </a:r>
            <a:r>
              <a:rPr lang="en-US" sz="2000" b="1" dirty="0" smtClean="0">
                <a:solidFill>
                  <a:srgbClr val="00B0F0"/>
                </a:solidFill>
                <a:latin typeface="FMAbabld" pitchFamily="2" charset="0"/>
              </a:rPr>
              <a:t>; l&lt; </a:t>
            </a:r>
            <a:r>
              <a:rPr lang="en-US" sz="2000" b="1" dirty="0" err="1" smtClean="0">
                <a:solidFill>
                  <a:srgbClr val="00B0F0"/>
                </a:solidFill>
                <a:latin typeface="FMAbabld" pitchFamily="2" charset="0"/>
              </a:rPr>
              <a:t>hq</a:t>
            </a:r>
            <a:r>
              <a:rPr lang="en-US" sz="2000" b="1" dirty="0" smtClean="0">
                <a:solidFill>
                  <a:srgbClr val="00B0F0"/>
                </a:solidFill>
                <a:latin typeface="FMAbabld" pitchFamily="2" charset="0"/>
              </a:rPr>
              <a:t>;=h'</a:t>
            </a:r>
            <a:endParaRPr lang="en-US" sz="2000" b="1" dirty="0">
              <a:solidFill>
                <a:srgbClr val="00B0F0"/>
              </a:solidFill>
              <a:latin typeface="FMAbabld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190603" y="2133203"/>
            <a:ext cx="457200" cy="79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191397" y="3200003"/>
            <a:ext cx="457200" cy="79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191397" y="4266803"/>
            <a:ext cx="457200" cy="79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mß.Klh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Ndú;fha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§ wkq.ukh l&lt;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hq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;=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ksjerÈ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bßhõ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iy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ksjerÈ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bßhõ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mj;ajd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fkd.;a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úg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we;s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jk</a:t>
            </a:r>
            <a:r>
              <a:rPr lang="en-US" sz="2400" b="1" dirty="0" smtClean="0">
                <a:solidFill>
                  <a:srgbClr val="00B050"/>
                </a:solidFill>
                <a:latin typeface="FMBindumath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FMBindumathi" pitchFamily="2" charset="0"/>
              </a:rPr>
              <a:t>frda.dndO</a:t>
            </a:r>
            <a:endParaRPr lang="en-US" sz="2400" b="1" dirty="0">
              <a:solidFill>
                <a:srgbClr val="00B050"/>
              </a:solidFill>
              <a:latin typeface="FMBindumathi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7944" t="34153" r="24370" b="30502"/>
          <a:stretch>
            <a:fillRect/>
          </a:stretch>
        </p:blipFill>
        <p:spPr bwMode="auto">
          <a:xfrm>
            <a:off x="228601" y="762000"/>
            <a:ext cx="2667000" cy="272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276600" y="838200"/>
            <a:ext cx="56388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iEuúgu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mß.Kl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;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srh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;u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weia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uÜgug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fyda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Bg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uola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my&lt;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ska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;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nd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 .; </a:t>
            </a:r>
            <a:r>
              <a:rPr lang="en-US" sz="2000" b="1" dirty="0" err="1" smtClean="0">
                <a:solidFill>
                  <a:srgbClr val="C00000"/>
                </a:solidFill>
                <a:latin typeface="FMAbabld" pitchFamily="2" charset="0"/>
              </a:rPr>
              <a:t>hq</a:t>
            </a:r>
            <a:r>
              <a:rPr lang="en-US" sz="2000" b="1" dirty="0" smtClean="0">
                <a:solidFill>
                  <a:srgbClr val="C00000"/>
                </a:solidFill>
                <a:latin typeface="FMAbabld" pitchFamily="2" charset="0"/>
              </a:rPr>
              <a:t>;=h'</a:t>
            </a:r>
            <a:endParaRPr lang="en-US" sz="2000" b="1" dirty="0">
              <a:solidFill>
                <a:srgbClr val="C00000"/>
              </a:solidFill>
              <a:latin typeface="FMAbabld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2590800"/>
            <a:ext cx="24384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latin typeface="FMAbhaya" pitchFamily="2" charset="0"/>
              </a:rPr>
              <a:t> </a:t>
            </a:r>
            <a:r>
              <a:rPr lang="en-US" b="1" dirty="0" err="1" smtClean="0">
                <a:latin typeface="FMAbhaya" pitchFamily="2" charset="0"/>
              </a:rPr>
              <a:t>wefia</a:t>
            </a:r>
            <a:r>
              <a:rPr lang="en-US" b="1" dirty="0" smtClean="0">
                <a:latin typeface="FMAbhaya" pitchFamily="2" charset="0"/>
              </a:rPr>
              <a:t> </a:t>
            </a:r>
            <a:r>
              <a:rPr lang="en-US" b="1" dirty="0" err="1" smtClean="0">
                <a:latin typeface="FMAbhaya" pitchFamily="2" charset="0"/>
              </a:rPr>
              <a:t>fõokdj</a:t>
            </a:r>
            <a:endParaRPr lang="en-US" b="1" dirty="0" smtClean="0">
              <a:latin typeface="FMAbhaya" pitchFamily="2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latin typeface="FMAbhaya" pitchFamily="2" charset="0"/>
              </a:rPr>
              <a:t> </a:t>
            </a:r>
            <a:r>
              <a:rPr lang="en-US" b="1" dirty="0" err="1" smtClean="0">
                <a:latin typeface="FMAbhaya" pitchFamily="2" charset="0"/>
              </a:rPr>
              <a:t>ks;r</a:t>
            </a:r>
            <a:r>
              <a:rPr lang="en-US" b="1" dirty="0" smtClean="0">
                <a:latin typeface="FMAbhaya" pitchFamily="2" charset="0"/>
              </a:rPr>
              <a:t> </a:t>
            </a:r>
            <a:r>
              <a:rPr lang="en-US" b="1" dirty="0" err="1" smtClean="0">
                <a:latin typeface="FMAbhaya" pitchFamily="2" charset="0"/>
              </a:rPr>
              <a:t>l`ÿ`M</a:t>
            </a:r>
            <a:r>
              <a:rPr lang="en-US" b="1" dirty="0" smtClean="0">
                <a:latin typeface="FMAbhaya" pitchFamily="2" charset="0"/>
              </a:rPr>
              <a:t> .</a:t>
            </a:r>
            <a:r>
              <a:rPr lang="en-US" b="1" dirty="0" err="1" smtClean="0">
                <a:latin typeface="FMAbhaya" pitchFamily="2" charset="0"/>
              </a:rPr>
              <a:t>e,Su</a:t>
            </a:r>
            <a:endParaRPr lang="en-US" b="1" dirty="0" smtClean="0">
              <a:latin typeface="FMAbhaya" pitchFamily="2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latin typeface="FMAbhaya" pitchFamily="2" charset="0"/>
              </a:rPr>
              <a:t> </a:t>
            </a:r>
            <a:r>
              <a:rPr lang="en-US" b="1" dirty="0" err="1" smtClean="0">
                <a:latin typeface="FMAbhaya" pitchFamily="2" charset="0"/>
              </a:rPr>
              <a:t>weia</a:t>
            </a:r>
            <a:r>
              <a:rPr lang="en-US" b="1" dirty="0" smtClean="0">
                <a:latin typeface="FMAbhaya" pitchFamily="2" charset="0"/>
              </a:rPr>
              <a:t> </a:t>
            </a:r>
            <a:r>
              <a:rPr lang="en-US" b="1" dirty="0" err="1" smtClean="0">
                <a:latin typeface="FMAbhaya" pitchFamily="2" charset="0"/>
              </a:rPr>
              <a:t>fmkSfï</a:t>
            </a:r>
            <a:r>
              <a:rPr lang="en-US" b="1" dirty="0" smtClean="0">
                <a:latin typeface="FMAbhaya" pitchFamily="2" charset="0"/>
              </a:rPr>
              <a:t> ÿ¾j,;d</a:t>
            </a:r>
            <a:endParaRPr lang="en-US" b="1" dirty="0">
              <a:latin typeface="FMAbhaya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76600" y="1752600"/>
            <a:ext cx="56388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FMAbabld" pitchFamily="2" charset="0"/>
              </a:rPr>
              <a:t>wei;a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FMAbabld" pitchFamily="2" charset="0"/>
              </a:rPr>
              <a:t>mß.Kl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FMAbabld" pitchFamily="2" charset="0"/>
              </a:rPr>
              <a:t> ;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FMAbabld" pitchFamily="2" charset="0"/>
              </a:rPr>
              <a:t>srh;a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FMAbabld" pitchFamily="2" charset="0"/>
              </a:rPr>
              <a:t>w;r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FMAbabld" pitchFamily="2" charset="0"/>
              </a:rPr>
              <a:t>ÿr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FMAbabld" pitchFamily="2" charset="0"/>
              </a:rPr>
              <a:t>w`.,a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FMAbabld" pitchFamily="2" charset="0"/>
              </a:rPr>
              <a:t> 18-28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FMAbabld" pitchFamily="2" charset="0"/>
              </a:rPr>
              <a:t>w;r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FMAbabld" pitchFamily="2" charset="0"/>
              </a:rPr>
              <a:t>m%udKhl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FMAbabld" pitchFamily="2" charset="0"/>
              </a:rPr>
              <a:t> ;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FMAbabld" pitchFamily="2" charset="0"/>
              </a:rPr>
              <a:t>nd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FMAbabld" pitchFamily="2" charset="0"/>
              </a:rPr>
              <a:t> .;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FMAbabld" pitchFamily="2" charset="0"/>
              </a:rPr>
              <a:t>hq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FMAbabld" pitchFamily="2" charset="0"/>
              </a:rPr>
              <a:t>;=h'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FMAbabld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4114800"/>
            <a:ext cx="20574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latin typeface="FMAbhaya" pitchFamily="2" charset="0"/>
              </a:rPr>
              <a:t> </a:t>
            </a:r>
            <a:r>
              <a:rPr lang="en-US" b="1" dirty="0" err="1" smtClean="0">
                <a:latin typeface="FMAbhaya" pitchFamily="2" charset="0"/>
              </a:rPr>
              <a:t>fldkafoa</a:t>
            </a:r>
            <a:r>
              <a:rPr lang="en-US" b="1" dirty="0" smtClean="0">
                <a:latin typeface="FMAbhaya" pitchFamily="2" charset="0"/>
              </a:rPr>
              <a:t> </a:t>
            </a:r>
            <a:r>
              <a:rPr lang="en-US" b="1" dirty="0" err="1" smtClean="0">
                <a:latin typeface="FMAbhaya" pitchFamily="2" charset="0"/>
              </a:rPr>
              <a:t>fõokd</a:t>
            </a:r>
            <a:endParaRPr lang="en-US" b="1" dirty="0">
              <a:latin typeface="FMAbhaya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3581400"/>
            <a:ext cx="69342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solidFill>
                  <a:srgbClr val="00B0F0"/>
                </a:solidFill>
                <a:latin typeface="FMAbabld" pitchFamily="2" charset="0"/>
              </a:rPr>
              <a:t>fldkao</a:t>
            </a:r>
            <a:r>
              <a:rPr lang="en-US" sz="2000" b="1" dirty="0" smtClean="0">
                <a:solidFill>
                  <a:srgbClr val="00B0F0"/>
                </a:solidFill>
                <a:latin typeface="FMAbabld" pitchFamily="2" charset="0"/>
              </a:rPr>
              <a:t> fl&lt;</a:t>
            </a:r>
            <a:r>
              <a:rPr lang="en-US" sz="2000" b="1" dirty="0" err="1" smtClean="0">
                <a:solidFill>
                  <a:srgbClr val="00B0F0"/>
                </a:solidFill>
                <a:latin typeface="FMAbabld" pitchFamily="2" charset="0"/>
              </a:rPr>
              <a:t>ska</a:t>
            </a:r>
            <a:r>
              <a:rPr lang="en-US" sz="2000" b="1" dirty="0" smtClean="0">
                <a:solidFill>
                  <a:srgbClr val="00B0F0"/>
                </a:solidFill>
                <a:latin typeface="FMAbabld" pitchFamily="2" charset="0"/>
              </a:rPr>
              <a:t> ;</a:t>
            </a:r>
            <a:r>
              <a:rPr lang="en-US" sz="2000" b="1" dirty="0" err="1" smtClean="0">
                <a:solidFill>
                  <a:srgbClr val="00B0F0"/>
                </a:solidFill>
                <a:latin typeface="FMAbabld" pitchFamily="2" charset="0"/>
              </a:rPr>
              <a:t>nd</a:t>
            </a:r>
            <a:r>
              <a:rPr lang="en-US" sz="2000" b="1" dirty="0" smtClean="0">
                <a:solidFill>
                  <a:srgbClr val="00B0F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FMAbabld" pitchFamily="2" charset="0"/>
              </a:rPr>
              <a:t>mqgq</a:t>
            </a:r>
            <a:r>
              <a:rPr lang="en-US" sz="2000" b="1" dirty="0" smtClean="0">
                <a:solidFill>
                  <a:srgbClr val="00B0F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FMAbabld" pitchFamily="2" charset="0"/>
              </a:rPr>
              <a:t>wekaog</a:t>
            </a:r>
            <a:r>
              <a:rPr lang="en-US" sz="2000" b="1" dirty="0" smtClean="0">
                <a:solidFill>
                  <a:srgbClr val="00B0F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FMAbabld" pitchFamily="2" charset="0"/>
              </a:rPr>
              <a:t>fyd`Èka</a:t>
            </a:r>
            <a:r>
              <a:rPr lang="en-US" sz="2000" b="1" dirty="0" smtClean="0">
                <a:solidFill>
                  <a:srgbClr val="00B0F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FMAbabld" pitchFamily="2" charset="0"/>
              </a:rPr>
              <a:t>fya;a</a:t>
            </a:r>
            <a:r>
              <a:rPr lang="en-US" sz="2000" b="1" dirty="0" smtClean="0">
                <a:solidFill>
                  <a:srgbClr val="00B0F0"/>
                </a:solidFill>
                <a:latin typeface="FMAbabld" pitchFamily="2" charset="0"/>
              </a:rPr>
              <a:t>;= ù </a:t>
            </a:r>
            <a:r>
              <a:rPr lang="en-US" sz="2000" b="1" dirty="0" err="1" smtClean="0">
                <a:solidFill>
                  <a:srgbClr val="00B0F0"/>
                </a:solidFill>
                <a:latin typeface="FMAbabld" pitchFamily="2" charset="0"/>
              </a:rPr>
              <a:t>jdä</a:t>
            </a:r>
            <a:r>
              <a:rPr lang="en-US" sz="2000" b="1" dirty="0" smtClean="0">
                <a:solidFill>
                  <a:srgbClr val="00B0F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FMAbabld" pitchFamily="2" charset="0"/>
              </a:rPr>
              <a:t>úh</a:t>
            </a:r>
            <a:r>
              <a:rPr lang="en-US" sz="2000" b="1" dirty="0" smtClean="0">
                <a:solidFill>
                  <a:srgbClr val="00B0F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FMAbabld" pitchFamily="2" charset="0"/>
              </a:rPr>
              <a:t>hq</a:t>
            </a:r>
            <a:r>
              <a:rPr lang="en-US" sz="2000" b="1" dirty="0" smtClean="0">
                <a:solidFill>
                  <a:srgbClr val="00B0F0"/>
                </a:solidFill>
                <a:latin typeface="FMAbabld" pitchFamily="2" charset="0"/>
              </a:rPr>
              <a:t>;=h'</a:t>
            </a:r>
            <a:endParaRPr lang="en-US" sz="2000" b="1" dirty="0">
              <a:solidFill>
                <a:srgbClr val="00B0F0"/>
              </a:solidFill>
              <a:latin typeface="FMAbabld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4648200"/>
            <a:ext cx="78486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solidFill>
                  <a:srgbClr val="7030A0"/>
                </a:solidFill>
                <a:latin typeface="FMAbabld" pitchFamily="2" charset="0"/>
              </a:rPr>
              <a:t>mdo</a:t>
            </a:r>
            <a:r>
              <a:rPr lang="en-US" sz="2000" b="1" dirty="0" smtClean="0">
                <a:solidFill>
                  <a:srgbClr val="7030A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FMAbabld" pitchFamily="2" charset="0"/>
              </a:rPr>
              <a:t>fmdf</a:t>
            </a:r>
            <a:r>
              <a:rPr lang="en-US" sz="2000" b="1" dirty="0" smtClean="0">
                <a:solidFill>
                  <a:srgbClr val="7030A0"/>
                </a:solidFill>
                <a:latin typeface="FMAbabld" pitchFamily="2" charset="0"/>
              </a:rPr>
              <a:t>&lt;</a:t>
            </a:r>
            <a:r>
              <a:rPr lang="en-US" sz="2000" b="1" dirty="0" err="1" smtClean="0">
                <a:solidFill>
                  <a:srgbClr val="7030A0"/>
                </a:solidFill>
                <a:latin typeface="FMAbabld" pitchFamily="2" charset="0"/>
              </a:rPr>
              <a:t>djg</a:t>
            </a:r>
            <a:r>
              <a:rPr lang="en-US" sz="2000" b="1" dirty="0" smtClean="0">
                <a:solidFill>
                  <a:srgbClr val="7030A0"/>
                </a:solidFill>
                <a:latin typeface="FMAbabld" pitchFamily="2" charset="0"/>
              </a:rPr>
              <a:t> ,</a:t>
            </a:r>
            <a:r>
              <a:rPr lang="en-US" sz="2000" b="1" dirty="0" err="1" smtClean="0">
                <a:solidFill>
                  <a:srgbClr val="7030A0"/>
                </a:solidFill>
                <a:latin typeface="FMAbabld" pitchFamily="2" charset="0"/>
              </a:rPr>
              <a:t>ïnlj</a:t>
            </a:r>
            <a:r>
              <a:rPr lang="en-US" sz="2000" b="1" dirty="0" smtClean="0">
                <a:solidFill>
                  <a:srgbClr val="7030A0"/>
                </a:solidFill>
                <a:latin typeface="FMAbabld" pitchFamily="2" charset="0"/>
              </a:rPr>
              <a:t> yd m;=,a </a:t>
            </a:r>
            <a:r>
              <a:rPr lang="en-US" sz="2000" b="1" dirty="0" err="1" smtClean="0">
                <a:solidFill>
                  <a:srgbClr val="7030A0"/>
                </a:solidFill>
                <a:latin typeface="FMAbabld" pitchFamily="2" charset="0"/>
              </a:rPr>
              <a:t>fmdf</a:t>
            </a:r>
            <a:r>
              <a:rPr lang="en-US" sz="2000" b="1" dirty="0" smtClean="0">
                <a:solidFill>
                  <a:srgbClr val="7030A0"/>
                </a:solidFill>
                <a:latin typeface="FMAbabld" pitchFamily="2" charset="0"/>
              </a:rPr>
              <a:t>&lt;</a:t>
            </a:r>
            <a:r>
              <a:rPr lang="en-US" sz="2000" b="1" dirty="0" err="1" smtClean="0">
                <a:solidFill>
                  <a:srgbClr val="7030A0"/>
                </a:solidFill>
                <a:latin typeface="FMAbabld" pitchFamily="2" charset="0"/>
              </a:rPr>
              <a:t>dj</a:t>
            </a:r>
            <a:r>
              <a:rPr lang="en-US" sz="2000" b="1" dirty="0" smtClean="0">
                <a:solidFill>
                  <a:srgbClr val="7030A0"/>
                </a:solidFill>
                <a:latin typeface="FMAbabld" pitchFamily="2" charset="0"/>
              </a:rPr>
              <a:t> u; iam¾Y ù ;</a:t>
            </a:r>
            <a:r>
              <a:rPr lang="en-US" sz="2000" b="1" dirty="0" err="1" smtClean="0">
                <a:solidFill>
                  <a:srgbClr val="7030A0"/>
                </a:solidFill>
                <a:latin typeface="FMAbabld" pitchFamily="2" charset="0"/>
              </a:rPr>
              <a:t>nd</a:t>
            </a:r>
            <a:r>
              <a:rPr lang="en-US" sz="2000" b="1" dirty="0" smtClean="0">
                <a:solidFill>
                  <a:srgbClr val="7030A0"/>
                </a:solidFill>
                <a:latin typeface="FMAbabld" pitchFamily="2" charset="0"/>
              </a:rPr>
              <a:t> .; </a:t>
            </a:r>
            <a:r>
              <a:rPr lang="en-US" sz="2000" b="1" dirty="0" err="1" smtClean="0">
                <a:solidFill>
                  <a:srgbClr val="7030A0"/>
                </a:solidFill>
                <a:latin typeface="FMAbabld" pitchFamily="2" charset="0"/>
              </a:rPr>
              <a:t>hq</a:t>
            </a:r>
            <a:r>
              <a:rPr lang="en-US" sz="2000" b="1" dirty="0" smtClean="0">
                <a:solidFill>
                  <a:srgbClr val="7030A0"/>
                </a:solidFill>
                <a:latin typeface="FMAbabld" pitchFamily="2" charset="0"/>
              </a:rPr>
              <a:t>;=h'</a:t>
            </a:r>
            <a:endParaRPr lang="en-US" sz="2000" b="1" dirty="0">
              <a:solidFill>
                <a:srgbClr val="7030A0"/>
              </a:solidFill>
              <a:latin typeface="FMAbabld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5181600"/>
            <a:ext cx="20574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latin typeface="FMAbhaya" pitchFamily="2" charset="0"/>
              </a:rPr>
              <a:t> </a:t>
            </a:r>
            <a:r>
              <a:rPr lang="en-US" b="1" dirty="0" err="1" smtClean="0">
                <a:latin typeface="FMAbhaya" pitchFamily="2" charset="0"/>
              </a:rPr>
              <a:t>mdo</a:t>
            </a:r>
            <a:r>
              <a:rPr lang="en-US" b="1" dirty="0" smtClean="0">
                <a:latin typeface="FMAbhaya" pitchFamily="2" charset="0"/>
              </a:rPr>
              <a:t> j, </a:t>
            </a:r>
            <a:r>
              <a:rPr lang="en-US" b="1" dirty="0" err="1" smtClean="0">
                <a:latin typeface="FMAbhaya" pitchFamily="2" charset="0"/>
              </a:rPr>
              <a:t>wmyiq;d</a:t>
            </a:r>
            <a:endParaRPr lang="en-US" b="1" dirty="0">
              <a:latin typeface="FMAbhaya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5800" y="5715000"/>
            <a:ext cx="61722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rgbClr val="00B050"/>
                </a:solidFill>
                <a:latin typeface="FMAbabld" pitchFamily="2" charset="0"/>
              </a:rPr>
              <a:t>h;=re </a:t>
            </a:r>
            <a:r>
              <a:rPr lang="en-US" sz="2000" b="1" dirty="0" err="1" smtClean="0">
                <a:solidFill>
                  <a:srgbClr val="00B050"/>
                </a:solidFill>
                <a:latin typeface="FMAbabld" pitchFamily="2" charset="0"/>
              </a:rPr>
              <a:t>mqjrej</a:t>
            </a:r>
            <a:r>
              <a:rPr lang="en-US" sz="2000" b="1" dirty="0" smtClean="0">
                <a:solidFill>
                  <a:srgbClr val="00B050"/>
                </a:solidFill>
                <a:latin typeface="FMAbabld" pitchFamily="2" charset="0"/>
              </a:rPr>
              <a:t> yd </a:t>
            </a:r>
            <a:r>
              <a:rPr lang="en-US" sz="2000" b="1" dirty="0" err="1" smtClean="0">
                <a:solidFill>
                  <a:srgbClr val="00B050"/>
                </a:solidFill>
                <a:latin typeface="FMAbabld" pitchFamily="2" charset="0"/>
              </a:rPr>
              <a:t>uQislh</a:t>
            </a:r>
            <a:r>
              <a:rPr lang="en-US" sz="2000" b="1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FMAbabld" pitchFamily="2" charset="0"/>
              </a:rPr>
              <a:t>je,ñg</a:t>
            </a:r>
            <a:r>
              <a:rPr lang="en-US" sz="2000" b="1" dirty="0" smtClean="0">
                <a:solidFill>
                  <a:srgbClr val="00B050"/>
                </a:solidFill>
                <a:latin typeface="FMAbabld" pitchFamily="2" charset="0"/>
              </a:rPr>
              <a:t> fl&lt;</a:t>
            </a:r>
            <a:r>
              <a:rPr lang="en-US" sz="2000" b="1" dirty="0" err="1" smtClean="0">
                <a:solidFill>
                  <a:srgbClr val="00B050"/>
                </a:solidFill>
                <a:latin typeface="FMAbabld" pitchFamily="2" charset="0"/>
              </a:rPr>
              <a:t>ska</a:t>
            </a:r>
            <a:r>
              <a:rPr lang="en-US" sz="2000" b="1" dirty="0" smtClean="0">
                <a:solidFill>
                  <a:srgbClr val="00B050"/>
                </a:solidFill>
                <a:latin typeface="FMAbabld" pitchFamily="2" charset="0"/>
              </a:rPr>
              <a:t> ;</a:t>
            </a:r>
            <a:r>
              <a:rPr lang="en-US" sz="2000" b="1" dirty="0" err="1" smtClean="0">
                <a:solidFill>
                  <a:srgbClr val="00B050"/>
                </a:solidFill>
                <a:latin typeface="FMAbabld" pitchFamily="2" charset="0"/>
              </a:rPr>
              <a:t>nd</a:t>
            </a:r>
            <a:r>
              <a:rPr lang="en-US" sz="2000" b="1" dirty="0" smtClean="0">
                <a:solidFill>
                  <a:srgbClr val="00B050"/>
                </a:solidFill>
                <a:latin typeface="FMAbabld" pitchFamily="2" charset="0"/>
              </a:rPr>
              <a:t> .; </a:t>
            </a:r>
            <a:r>
              <a:rPr lang="en-US" sz="2000" b="1" dirty="0" err="1" smtClean="0">
                <a:solidFill>
                  <a:srgbClr val="00B050"/>
                </a:solidFill>
                <a:latin typeface="FMAbabld" pitchFamily="2" charset="0"/>
              </a:rPr>
              <a:t>hq</a:t>
            </a:r>
            <a:r>
              <a:rPr lang="en-US" sz="2000" b="1" dirty="0" smtClean="0">
                <a:solidFill>
                  <a:srgbClr val="00B050"/>
                </a:solidFill>
                <a:latin typeface="FMAbabld" pitchFamily="2" charset="0"/>
              </a:rPr>
              <a:t>;=h'</a:t>
            </a:r>
            <a:endParaRPr lang="en-US" sz="2000" b="1" dirty="0">
              <a:solidFill>
                <a:srgbClr val="00B050"/>
              </a:solidFill>
              <a:latin typeface="FMAbabld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6248400"/>
            <a:ext cx="45720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latin typeface="FMAbhaya" pitchFamily="2" charset="0"/>
              </a:rPr>
              <a:t> </a:t>
            </a:r>
            <a:r>
              <a:rPr lang="en-US" b="1" dirty="0" err="1" smtClean="0">
                <a:latin typeface="FMAbhaya" pitchFamily="2" charset="0"/>
              </a:rPr>
              <a:t>wf;ys</a:t>
            </a:r>
            <a:r>
              <a:rPr lang="en-US" b="1" dirty="0" smtClean="0">
                <a:latin typeface="FMAbhaya" pitchFamily="2" charset="0"/>
              </a:rPr>
              <a:t> </a:t>
            </a:r>
            <a:r>
              <a:rPr lang="en-US" b="1" dirty="0" err="1" smtClean="0">
                <a:latin typeface="FMAbhaya" pitchFamily="2" charset="0"/>
              </a:rPr>
              <a:t>we`.s,s</a:t>
            </a:r>
            <a:r>
              <a:rPr lang="en-US" b="1" dirty="0" smtClean="0">
                <a:latin typeface="FMAbhaya" pitchFamily="2" charset="0"/>
              </a:rPr>
              <a:t>" </a:t>
            </a:r>
            <a:r>
              <a:rPr lang="en-US" b="1" dirty="0" err="1" smtClean="0">
                <a:latin typeface="FMAbhaya" pitchFamily="2" charset="0"/>
              </a:rPr>
              <a:t>je,ñg</a:t>
            </a:r>
            <a:r>
              <a:rPr lang="en-US" b="1" dirty="0" smtClean="0">
                <a:latin typeface="FMAbhaya" pitchFamily="2" charset="0"/>
              </a:rPr>
              <a:t> wd§ </a:t>
            </a:r>
            <a:r>
              <a:rPr lang="en-US" b="1" dirty="0" err="1" smtClean="0">
                <a:latin typeface="FMAbhaya" pitchFamily="2" charset="0"/>
              </a:rPr>
              <a:t>ia:dk</a:t>
            </a:r>
            <a:r>
              <a:rPr lang="en-US" b="1" dirty="0" smtClean="0">
                <a:latin typeface="FMAbhaya" pitchFamily="2" charset="0"/>
              </a:rPr>
              <a:t> j, </a:t>
            </a:r>
            <a:r>
              <a:rPr lang="en-US" b="1" dirty="0" err="1" smtClean="0">
                <a:latin typeface="FMAbhaya" pitchFamily="2" charset="0"/>
              </a:rPr>
              <a:t>fõokd</a:t>
            </a:r>
            <a:endParaRPr lang="en-US" b="1" dirty="0">
              <a:latin typeface="FMAbhaya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5600" y="990600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A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95600" y="1905000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B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4800" y="3657600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C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4800" y="4724400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D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4800" y="5791200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E</a:t>
            </a:r>
            <a:endParaRPr lang="en-US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1800" y="381000"/>
            <a:ext cx="2667000" cy="6858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FMAbabld" pitchFamily="2" charset="0"/>
              </a:rPr>
              <a:t>mß.Kl</a:t>
            </a:r>
            <a:r>
              <a:rPr lang="en-US" sz="2000" b="1" dirty="0" smtClean="0">
                <a:solidFill>
                  <a:schemeClr val="bg1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FMAbabld" pitchFamily="2" charset="0"/>
              </a:rPr>
              <a:t>wdpdr</a:t>
            </a:r>
            <a:r>
              <a:rPr lang="en-US" sz="2000" b="1" dirty="0" smtClean="0">
                <a:solidFill>
                  <a:schemeClr val="bg1"/>
                </a:solidFill>
                <a:latin typeface="FMAbabld" pitchFamily="2" charset="0"/>
              </a:rPr>
              <a:t> O¾u</a:t>
            </a:r>
            <a:endParaRPr lang="en-US" sz="2000" b="1" dirty="0">
              <a:solidFill>
                <a:schemeClr val="bg1"/>
              </a:solidFill>
              <a:latin typeface="FMAbabld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1143000"/>
            <a:ext cx="64770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FMAbabld" pitchFamily="2" charset="0"/>
              </a:rPr>
              <a:t>mß.Kl </a:t>
            </a:r>
            <a:r>
              <a:rPr lang="en-US" sz="2000" b="1" dirty="0" err="1" smtClean="0">
                <a:solidFill>
                  <a:schemeClr val="tx1"/>
                </a:solidFill>
                <a:latin typeface="FMAbabld" pitchFamily="2" charset="0"/>
              </a:rPr>
              <a:t>fyd`Èka</a:t>
            </a:r>
            <a:r>
              <a:rPr lang="en-US" sz="2000" b="1" dirty="0" smtClean="0">
                <a:solidFill>
                  <a:schemeClr val="tx1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FMAbabld" pitchFamily="2" charset="0"/>
              </a:rPr>
              <a:t>mßyrKh</a:t>
            </a:r>
            <a:r>
              <a:rPr lang="en-US" sz="2000" b="1" dirty="0" smtClean="0">
                <a:solidFill>
                  <a:schemeClr val="tx1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FMAbabld" pitchFamily="2" charset="0"/>
              </a:rPr>
              <a:t>lsÍug</a:t>
            </a:r>
            <a:r>
              <a:rPr lang="en-US" sz="2000" b="1" dirty="0" smtClean="0">
                <a:solidFill>
                  <a:schemeClr val="tx1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FMAbabld" pitchFamily="2" charset="0"/>
              </a:rPr>
              <a:t>wod</a:t>
            </a:r>
            <a:r>
              <a:rPr lang="en-US" sz="2000" b="1" dirty="0" smtClean="0">
                <a:solidFill>
                  <a:schemeClr val="tx1"/>
                </a:solidFill>
                <a:latin typeface="FMAbabld" pitchFamily="2" charset="0"/>
              </a:rPr>
              <a:t>&lt; </a:t>
            </a:r>
            <a:r>
              <a:rPr lang="en-US" sz="2000" b="1" dirty="0" err="1" smtClean="0">
                <a:solidFill>
                  <a:schemeClr val="tx1"/>
                </a:solidFill>
                <a:latin typeface="FMAbabld" pitchFamily="2" charset="0"/>
              </a:rPr>
              <a:t>hym;a</a:t>
            </a:r>
            <a:r>
              <a:rPr lang="en-US" sz="2000" b="1" dirty="0" smtClean="0">
                <a:solidFill>
                  <a:schemeClr val="tx1"/>
                </a:solidFill>
                <a:latin typeface="FMAbabld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FMAbabld" pitchFamily="2" charset="0"/>
              </a:rPr>
              <a:t>mqreÿ</a:t>
            </a:r>
            <a:r>
              <a:rPr lang="en-US" sz="2000" b="1" dirty="0" smtClean="0">
                <a:solidFill>
                  <a:schemeClr val="tx1"/>
                </a:solidFill>
                <a:latin typeface="FMAbabld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FMAbab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0574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1'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wka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whg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ndOdjla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fkdjk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fia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mß.Klh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Ndú;d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l&lt;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hq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;=h'</a:t>
            </a:r>
          </a:p>
          <a:p>
            <a:endParaRPr lang="en-US" b="1" dirty="0" smtClean="0">
              <a:solidFill>
                <a:srgbClr val="7030A0"/>
              </a:solidFill>
              <a:latin typeface="FMAbhaya" pitchFamily="2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2'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wka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whf.a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mß.Kl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ls%hdldrlï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j,g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wkjirfhka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ueÈy;a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ùu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fkdl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&lt;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hq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;=h'</a:t>
            </a:r>
          </a:p>
          <a:p>
            <a:endParaRPr lang="en-US" b="1" dirty="0" smtClean="0">
              <a:solidFill>
                <a:srgbClr val="7030A0"/>
              </a:solidFill>
              <a:latin typeface="FMAbhaya" pitchFamily="2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3'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wka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whf.a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mß.Kl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f.dkq yd ,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sms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ryfia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ne,Sfuka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yd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Wmqgd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.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ekSfuka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je&lt;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lsh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hq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;=h'</a:t>
            </a:r>
          </a:p>
          <a:p>
            <a:endParaRPr lang="en-US" b="1" dirty="0" smtClean="0">
              <a:solidFill>
                <a:srgbClr val="7030A0"/>
              </a:solidFill>
              <a:latin typeface="FMAbhaya" pitchFamily="2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4'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uqo,a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f.jd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Ndú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; l&lt;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hq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;=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uDÿldx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.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jxpksl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f,i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Ndú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;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lsÍu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fkdl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&lt;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hq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;=h‘</a:t>
            </a:r>
          </a:p>
          <a:p>
            <a:endParaRPr lang="en-US" b="1" dirty="0" smtClean="0">
              <a:solidFill>
                <a:srgbClr val="7030A0"/>
              </a:solidFill>
              <a:latin typeface="FMAbhaya" pitchFamily="2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5'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mß.Kl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Wmdx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.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ksis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WmfoaYkhlska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f;drj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kv;a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;=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lsÍu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fkdl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&lt;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hq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;=h'</a:t>
            </a:r>
          </a:p>
          <a:p>
            <a:endParaRPr lang="en-US" b="1" dirty="0" smtClean="0">
              <a:solidFill>
                <a:srgbClr val="7030A0"/>
              </a:solidFill>
              <a:latin typeface="FMAbhaya" pitchFamily="2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6' .=re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Nj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;=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kaf.a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wëlaIKhlska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f;drj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wka;¾cd,h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Ndú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;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fkdl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&lt;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hq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;=h'</a:t>
            </a:r>
          </a:p>
          <a:p>
            <a:endParaRPr lang="en-US" b="1" dirty="0" smtClean="0">
              <a:solidFill>
                <a:srgbClr val="7030A0"/>
              </a:solidFill>
              <a:latin typeface="FMAbhaya" pitchFamily="2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7' .=re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Nj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;=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kaf.a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Wmfoia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j,ska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f;drj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mß.Klh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;=&lt;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ia:dms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;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o;a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;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uld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oeóu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fyda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fjkia</a:t>
            </a:r>
            <a:endParaRPr lang="en-US" b="1" dirty="0" smtClean="0">
              <a:solidFill>
                <a:srgbClr val="7030A0"/>
              </a:solidFill>
              <a:latin typeface="FMAbhaya" pitchFamily="2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 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lsÍu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fkdl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&lt; </a:t>
            </a:r>
            <a:r>
              <a:rPr lang="en-US" b="1" dirty="0" err="1" smtClean="0">
                <a:solidFill>
                  <a:srgbClr val="7030A0"/>
                </a:solidFill>
                <a:latin typeface="FMAbhaya" pitchFamily="2" charset="0"/>
              </a:rPr>
              <a:t>hq</a:t>
            </a:r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;=h'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   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FMAbhaya" pitchFamily="2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457200"/>
            <a:ext cx="55626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FMBindumathi" pitchFamily="2" charset="0"/>
              </a:rPr>
              <a:t>mß.Klfha</a:t>
            </a:r>
            <a:r>
              <a:rPr lang="en-US" sz="20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FMBindumathi" pitchFamily="2" charset="0"/>
              </a:rPr>
              <a:t>wdrlaIdj</a:t>
            </a:r>
            <a:r>
              <a:rPr lang="en-US" sz="20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FMBindumathi" pitchFamily="2" charset="0"/>
              </a:rPr>
              <a:t>i`oyd</a:t>
            </a:r>
            <a:r>
              <a:rPr lang="en-US" sz="20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FMBindumathi" pitchFamily="2" charset="0"/>
              </a:rPr>
              <a:t>uqrmo</a:t>
            </a:r>
            <a:r>
              <a:rPr lang="en-US" sz="2000" b="1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FMBindumathi" pitchFamily="2" charset="0"/>
              </a:rPr>
              <a:t>Ndú;h</a:t>
            </a:r>
            <a:endParaRPr lang="en-US" sz="2000" b="1" dirty="0">
              <a:solidFill>
                <a:schemeClr val="tx1"/>
              </a:solidFill>
              <a:latin typeface="FMBindumathi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295400"/>
            <a:ext cx="838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FMBindumathi" pitchFamily="2" charset="0"/>
              </a:rPr>
              <a:t>uqrmo</a:t>
            </a:r>
            <a:r>
              <a:rPr lang="en-US" sz="2000" b="1" dirty="0" smtClean="0">
                <a:latin typeface="FMBindumathi" pitchFamily="2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(Password)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		</a:t>
            </a:r>
          </a:p>
          <a:p>
            <a:r>
              <a:rPr lang="en-US" b="1" dirty="0" smtClean="0">
                <a:latin typeface="FMAbhaya" pitchFamily="2" charset="0"/>
              </a:rPr>
              <a:t>	</a:t>
            </a:r>
            <a:r>
              <a:rPr lang="en-US" sz="2000" b="1" dirty="0" err="1" smtClean="0">
                <a:solidFill>
                  <a:srgbClr val="FF0000"/>
                </a:solidFill>
                <a:latin typeface="FMAbhaya" pitchFamily="2" charset="0"/>
              </a:rPr>
              <a:t>mß.Klh</a:t>
            </a:r>
            <a:r>
              <a:rPr lang="en-US" sz="2000" b="1" dirty="0" smtClean="0">
                <a:solidFill>
                  <a:srgbClr val="FF0000"/>
                </a:solidFill>
                <a:latin typeface="FMAbhaya" pitchFamily="2" charset="0"/>
              </a:rPr>
              <a:t> ;=&lt; .</a:t>
            </a:r>
            <a:r>
              <a:rPr lang="en-US" sz="2000" b="1" dirty="0" err="1" smtClean="0">
                <a:solidFill>
                  <a:srgbClr val="FF0000"/>
                </a:solidFill>
                <a:latin typeface="FMAbhaya" pitchFamily="2" charset="0"/>
              </a:rPr>
              <a:t>nvd</a:t>
            </a:r>
            <a:r>
              <a:rPr lang="en-US" sz="2000" b="1" dirty="0" smtClean="0">
                <a:solidFill>
                  <a:srgbClr val="FF0000"/>
                </a:solidFill>
                <a:latin typeface="FMAbhay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FMAbhaya" pitchFamily="2" charset="0"/>
              </a:rPr>
              <a:t>lr</a:t>
            </a:r>
            <a:r>
              <a:rPr lang="en-US" sz="2000" b="1" dirty="0" smtClean="0">
                <a:solidFill>
                  <a:srgbClr val="FF0000"/>
                </a:solidFill>
                <a:latin typeface="FMAbhay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FMAbhaya" pitchFamily="2" charset="0"/>
              </a:rPr>
              <a:t>we;s</a:t>
            </a:r>
            <a:r>
              <a:rPr lang="en-US" sz="2000" b="1" dirty="0" smtClean="0">
                <a:solidFill>
                  <a:srgbClr val="FF0000"/>
                </a:solidFill>
                <a:latin typeface="FMAbhay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FMAbhaya" pitchFamily="2" charset="0"/>
              </a:rPr>
              <a:t>f;dr</a:t>
            </a:r>
            <a:r>
              <a:rPr lang="en-US" sz="2000" b="1" dirty="0" smtClean="0">
                <a:solidFill>
                  <a:srgbClr val="FF0000"/>
                </a:solidFill>
                <a:latin typeface="FMAbhaya" pitchFamily="2" charset="0"/>
              </a:rPr>
              <a:t>;=re </a:t>
            </a:r>
            <a:r>
              <a:rPr lang="en-US" sz="2000" b="1" dirty="0" err="1" smtClean="0">
                <a:solidFill>
                  <a:srgbClr val="FF0000"/>
                </a:solidFill>
                <a:latin typeface="FMAbhaya" pitchFamily="2" charset="0"/>
              </a:rPr>
              <a:t>msgia;r</a:t>
            </a:r>
            <a:r>
              <a:rPr lang="en-US" sz="2000" b="1" dirty="0" smtClean="0">
                <a:solidFill>
                  <a:srgbClr val="FF0000"/>
                </a:solidFill>
                <a:latin typeface="FMAbhay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FMAbhaya" pitchFamily="2" charset="0"/>
              </a:rPr>
              <a:t>mqoa.,hskag</a:t>
            </a:r>
            <a:r>
              <a:rPr lang="en-US" sz="2000" b="1" dirty="0" smtClean="0">
                <a:solidFill>
                  <a:srgbClr val="FF0000"/>
                </a:solidFill>
                <a:latin typeface="FMAbhaya" pitchFamily="2" charset="0"/>
              </a:rPr>
              <a:t> ,</a:t>
            </a:r>
            <a:r>
              <a:rPr lang="en-US" sz="2000" b="1" dirty="0" err="1" smtClean="0">
                <a:solidFill>
                  <a:srgbClr val="FF0000"/>
                </a:solidFill>
                <a:latin typeface="FMAbhaya" pitchFamily="2" charset="0"/>
              </a:rPr>
              <a:t>nd</a:t>
            </a:r>
            <a:r>
              <a:rPr lang="en-US" sz="2000" b="1" dirty="0" smtClean="0">
                <a:solidFill>
                  <a:srgbClr val="FF0000"/>
                </a:solidFill>
                <a:latin typeface="FMAbhaya" pitchFamily="2" charset="0"/>
              </a:rPr>
              <a:t> .; </a:t>
            </a:r>
            <a:r>
              <a:rPr lang="en-US" sz="2000" b="1" dirty="0" err="1" smtClean="0">
                <a:solidFill>
                  <a:srgbClr val="FF0000"/>
                </a:solidFill>
                <a:latin typeface="FMAbhaya" pitchFamily="2" charset="0"/>
              </a:rPr>
              <a:t>fkdyels</a:t>
            </a:r>
            <a:r>
              <a:rPr lang="en-US" sz="2000" b="1" dirty="0" smtClean="0">
                <a:solidFill>
                  <a:srgbClr val="FF0000"/>
                </a:solidFill>
                <a:latin typeface="FMAbhay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FMAbhaya" pitchFamily="2" charset="0"/>
              </a:rPr>
              <a:t>jk</a:t>
            </a:r>
            <a:r>
              <a:rPr lang="en-US" sz="2000" b="1" dirty="0" smtClean="0">
                <a:solidFill>
                  <a:srgbClr val="FF0000"/>
                </a:solidFill>
                <a:latin typeface="FMAbhay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FMAbhaya" pitchFamily="2" charset="0"/>
              </a:rPr>
              <a:t>mßÈ</a:t>
            </a:r>
            <a:r>
              <a:rPr lang="en-US" sz="2000" b="1" dirty="0" smtClean="0">
                <a:solidFill>
                  <a:srgbClr val="FF0000"/>
                </a:solidFill>
                <a:latin typeface="FMAbhay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FMAbhaya" pitchFamily="2" charset="0"/>
              </a:rPr>
              <a:t>wdrlaId</a:t>
            </a:r>
            <a:r>
              <a:rPr lang="en-US" sz="2000" b="1" dirty="0" smtClean="0">
                <a:solidFill>
                  <a:srgbClr val="FF0000"/>
                </a:solidFill>
                <a:latin typeface="FMAbhay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FMAbhaya" pitchFamily="2" charset="0"/>
              </a:rPr>
              <a:t>lr</a:t>
            </a:r>
            <a:r>
              <a:rPr lang="en-US" sz="2000" b="1" dirty="0" smtClean="0">
                <a:solidFill>
                  <a:srgbClr val="FF0000"/>
                </a:solidFill>
                <a:latin typeface="FMAbhaya" pitchFamily="2" charset="0"/>
              </a:rPr>
              <a:t> ;</a:t>
            </a:r>
            <a:r>
              <a:rPr lang="en-US" sz="2000" b="1" dirty="0" err="1" smtClean="0">
                <a:solidFill>
                  <a:srgbClr val="FF0000"/>
                </a:solidFill>
                <a:latin typeface="FMAbhaya" pitchFamily="2" charset="0"/>
              </a:rPr>
              <a:t>nd</a:t>
            </a:r>
            <a:r>
              <a:rPr lang="en-US" sz="2000" b="1" dirty="0" smtClean="0">
                <a:solidFill>
                  <a:srgbClr val="FF0000"/>
                </a:solidFill>
                <a:latin typeface="FMAbhaya" pitchFamily="2" charset="0"/>
              </a:rPr>
              <a:t> .</a:t>
            </a:r>
            <a:r>
              <a:rPr lang="en-US" sz="2000" b="1" dirty="0" err="1" smtClean="0">
                <a:solidFill>
                  <a:srgbClr val="FF0000"/>
                </a:solidFill>
                <a:latin typeface="FMAbhaya" pitchFamily="2" charset="0"/>
              </a:rPr>
              <a:t>ekSug</a:t>
            </a:r>
            <a:r>
              <a:rPr lang="en-US" sz="2000" b="1" dirty="0" smtClean="0">
                <a:solidFill>
                  <a:srgbClr val="FF0000"/>
                </a:solidFill>
                <a:latin typeface="FMAbhay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FMAbhaya" pitchFamily="2" charset="0"/>
              </a:rPr>
              <a:t>fhdod</a:t>
            </a:r>
            <a:r>
              <a:rPr lang="en-US" sz="2000" b="1" dirty="0" smtClean="0">
                <a:solidFill>
                  <a:srgbClr val="FF0000"/>
                </a:solidFill>
                <a:latin typeface="FMAbhaya" pitchFamily="2" charset="0"/>
              </a:rPr>
              <a:t> .</a:t>
            </a:r>
            <a:r>
              <a:rPr lang="en-US" sz="2000" b="1" dirty="0" err="1" smtClean="0">
                <a:solidFill>
                  <a:srgbClr val="FF0000"/>
                </a:solidFill>
                <a:latin typeface="FMAbhaya" pitchFamily="2" charset="0"/>
              </a:rPr>
              <a:t>kakd</a:t>
            </a:r>
            <a:r>
              <a:rPr lang="en-US" sz="2000" b="1" dirty="0" smtClean="0">
                <a:solidFill>
                  <a:srgbClr val="FF0000"/>
                </a:solidFill>
                <a:latin typeface="FMAbhay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FMAbhaya" pitchFamily="2" charset="0"/>
              </a:rPr>
              <a:t>ryia</a:t>
            </a:r>
            <a:r>
              <a:rPr lang="en-US" sz="2000" b="1" dirty="0" smtClean="0">
                <a:solidFill>
                  <a:srgbClr val="FF0000"/>
                </a:solidFill>
                <a:latin typeface="FMAbhaya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FMAbhaya" pitchFamily="2" charset="0"/>
              </a:rPr>
              <a:t>jpkh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	 </a:t>
            </a:r>
            <a:endParaRPr lang="en-US" sz="2000" b="1" dirty="0" smtClean="0">
              <a:solidFill>
                <a:srgbClr val="FF0000"/>
              </a:solidFill>
              <a:latin typeface="FMBindumathi" pitchFamily="2" charset="0"/>
            </a:endParaRPr>
          </a:p>
          <a:p>
            <a:endParaRPr lang="en-US" dirty="0"/>
          </a:p>
        </p:txBody>
      </p:sp>
      <p:sp>
        <p:nvSpPr>
          <p:cNvPr id="2050" name="AutoShape 2" descr="52,106 Computer Password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0"/>
            <a:ext cx="1619250" cy="1073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05400"/>
            <a:ext cx="2209800" cy="15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04800" y="2819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uqrmoh</a:t>
            </a:r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wl</a:t>
            </a:r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=re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(A-Z)</a:t>
            </a:r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 " 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ixLHd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(0-9)</a:t>
            </a:r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 " 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ixfla</a:t>
            </a:r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;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(@, $, %, #)</a:t>
            </a:r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wdÈfha</a:t>
            </a:r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tl</a:t>
            </a:r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;=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jla</a:t>
            </a:r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úh</a:t>
            </a:r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</a:p>
          <a:p>
            <a:pPr algn="just"/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   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hq</a:t>
            </a:r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;= 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w;r</a:t>
            </a:r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th</a:t>
            </a:r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wju</a:t>
            </a:r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jYfhka</a:t>
            </a:r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wkq</a:t>
            </a:r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 ,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laIK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(Characters)</a:t>
            </a:r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 08 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lska</a:t>
            </a:r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iukaú</a:t>
            </a:r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; 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úh</a:t>
            </a:r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hq</a:t>
            </a:r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;=h'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962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FMAbabld" pitchFamily="2" charset="0"/>
              </a:rPr>
              <a:t>uqrmoh</a:t>
            </a:r>
            <a:r>
              <a:rPr lang="en-US" dirty="0" smtClean="0">
                <a:solidFill>
                  <a:schemeClr val="accent2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FMAbabld" pitchFamily="2" charset="0"/>
              </a:rPr>
              <a:t>Tfí</a:t>
            </a:r>
            <a:r>
              <a:rPr lang="en-US" dirty="0" smtClean="0">
                <a:solidFill>
                  <a:schemeClr val="accent2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FMAbabld" pitchFamily="2" charset="0"/>
              </a:rPr>
              <a:t>ku</a:t>
            </a:r>
            <a:r>
              <a:rPr lang="en-US" dirty="0" smtClean="0">
                <a:solidFill>
                  <a:schemeClr val="accent2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FMAbabld" pitchFamily="2" charset="0"/>
              </a:rPr>
              <a:t>fyda</a:t>
            </a:r>
            <a:r>
              <a:rPr lang="en-US" dirty="0" smtClean="0">
                <a:solidFill>
                  <a:schemeClr val="accent2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FMAbabld" pitchFamily="2" charset="0"/>
              </a:rPr>
              <a:t>WmkaÈkh</a:t>
            </a:r>
            <a:r>
              <a:rPr lang="en-US" dirty="0" smtClean="0">
                <a:solidFill>
                  <a:schemeClr val="accent2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FMAbabld" pitchFamily="2" charset="0"/>
              </a:rPr>
              <a:t>jeks</a:t>
            </a:r>
            <a:r>
              <a:rPr lang="en-US" dirty="0" smtClean="0">
                <a:solidFill>
                  <a:schemeClr val="accent2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FMAbabld" pitchFamily="2" charset="0"/>
              </a:rPr>
              <a:t>wkqudk</a:t>
            </a:r>
            <a:r>
              <a:rPr lang="en-US" dirty="0" smtClean="0">
                <a:solidFill>
                  <a:schemeClr val="accent2"/>
                </a:solidFill>
                <a:latin typeface="FMAbabld" pitchFamily="2" charset="0"/>
              </a:rPr>
              <a:t> l&lt; </a:t>
            </a:r>
            <a:r>
              <a:rPr lang="en-US" dirty="0" err="1" smtClean="0">
                <a:solidFill>
                  <a:schemeClr val="accent2"/>
                </a:solidFill>
                <a:latin typeface="FMAbabld" pitchFamily="2" charset="0"/>
              </a:rPr>
              <a:t>yels</a:t>
            </a:r>
            <a:r>
              <a:rPr lang="en-US" dirty="0" smtClean="0">
                <a:solidFill>
                  <a:schemeClr val="accent2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FMAbabld" pitchFamily="2" charset="0"/>
              </a:rPr>
              <a:t>fohla</a:t>
            </a:r>
            <a:r>
              <a:rPr lang="en-US" dirty="0" smtClean="0">
                <a:solidFill>
                  <a:schemeClr val="accent2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FMAbabld" pitchFamily="2" charset="0"/>
              </a:rPr>
              <a:t>fkdúh</a:t>
            </a:r>
            <a:r>
              <a:rPr lang="en-US" dirty="0" smtClean="0">
                <a:solidFill>
                  <a:schemeClr val="accent2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FMAbabld" pitchFamily="2" charset="0"/>
              </a:rPr>
              <a:t>hq</a:t>
            </a:r>
            <a:r>
              <a:rPr lang="en-US" dirty="0" smtClean="0">
                <a:solidFill>
                  <a:schemeClr val="accent2"/>
                </a:solidFill>
                <a:latin typeface="FMAbabld" pitchFamily="2" charset="0"/>
              </a:rPr>
              <a:t>;=h'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5867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FMAbabld" pitchFamily="2" charset="0"/>
              </a:rPr>
              <a:t>uqrmo</a:t>
            </a:r>
            <a:r>
              <a:rPr lang="en-US" dirty="0" smtClean="0">
                <a:solidFill>
                  <a:srgbClr val="7030A0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FMAbabld" pitchFamily="2" charset="0"/>
              </a:rPr>
              <a:t>b`.shla</a:t>
            </a:r>
            <a:r>
              <a:rPr lang="en-US" dirty="0" smtClean="0">
                <a:solidFill>
                  <a:srgbClr val="7030A0"/>
                </a:solidFill>
                <a:latin typeface="FMAbabld" pitchFamily="2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(Password Hint)</a:t>
            </a:r>
            <a:r>
              <a:rPr lang="en-US" dirty="0" smtClean="0">
                <a:solidFill>
                  <a:srgbClr val="7030A0"/>
                </a:solidFill>
                <a:latin typeface="FMAbabld" pitchFamily="2" charset="0"/>
              </a:rPr>
              <a:t> ,</a:t>
            </a:r>
            <a:r>
              <a:rPr lang="en-US" dirty="0" err="1" smtClean="0">
                <a:solidFill>
                  <a:srgbClr val="7030A0"/>
                </a:solidFill>
                <a:latin typeface="FMAbabld" pitchFamily="2" charset="0"/>
              </a:rPr>
              <a:t>nd</a:t>
            </a:r>
            <a:r>
              <a:rPr lang="en-US" dirty="0" smtClean="0">
                <a:solidFill>
                  <a:srgbClr val="7030A0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FMAbabld" pitchFamily="2" charset="0"/>
              </a:rPr>
              <a:t>Èh</a:t>
            </a:r>
            <a:r>
              <a:rPr lang="en-US" dirty="0" smtClean="0">
                <a:solidFill>
                  <a:srgbClr val="7030A0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FMAbabld" pitchFamily="2" charset="0"/>
              </a:rPr>
              <a:t>hq</a:t>
            </a:r>
            <a:r>
              <a:rPr lang="en-US" dirty="0" smtClean="0">
                <a:solidFill>
                  <a:srgbClr val="7030A0"/>
                </a:solidFill>
                <a:latin typeface="FMAbabld" pitchFamily="2" charset="0"/>
              </a:rPr>
              <a:t>;=h'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49530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FMAbabld" pitchFamily="2" charset="0"/>
              </a:rPr>
              <a:t>úoaHq;a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MAbabld" pitchFamily="2" charset="0"/>
              </a:rPr>
              <a:t> ;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FMAbabld" pitchFamily="2" charset="0"/>
              </a:rPr>
              <a:t>eme,a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MAbabld" pitchFamily="2" charset="0"/>
              </a:rPr>
              <a:t> ,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FMAbabld" pitchFamily="2" charset="0"/>
              </a:rPr>
              <a:t>smskhla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MAbabld" pitchFamily="2" charset="0"/>
              </a:rPr>
              <a:t> ,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FMAbabld" pitchFamily="2" charset="0"/>
              </a:rPr>
              <a:t>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MAbabld" pitchFamily="2" charset="0"/>
              </a:rPr>
              <a:t> §u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FMAbabld" pitchFamily="2" charset="0"/>
              </a:rPr>
              <a:t>u`.ska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FMAbabld" pitchFamily="2" charset="0"/>
              </a:rPr>
              <a:t>uqrmo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FMAbabld" pitchFamily="2" charset="0"/>
              </a:rPr>
              <a:t>kej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MAbabld" pitchFamily="2" charset="0"/>
              </a:rPr>
              <a:t>;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FMAbabld" pitchFamily="2" charset="0"/>
              </a:rPr>
              <a:t>isys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FMAbabld" pitchFamily="2" charset="0"/>
              </a:rPr>
              <a:t>le`ojd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MAbabld" pitchFamily="2" charset="0"/>
              </a:rPr>
              <a:t> .;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FMAbabld" pitchFamily="2" charset="0"/>
              </a:rPr>
              <a:t>yelsh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MAbabld" pitchFamily="2" charset="0"/>
              </a:rPr>
              <a:t>'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360</TotalTime>
  <Words>780</Words>
  <Application>Microsoft Office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02' mß.Kl úoHd.drh wdrlaIs;j Ndú;h</vt:lpstr>
      <vt:lpstr>Slide 2</vt:lpstr>
      <vt:lpstr>Slide 3</vt:lpstr>
      <vt:lpstr>Slide 4</vt:lpstr>
      <vt:lpstr>mß.Klh ls%hd;aul lrk wdldrh</vt:lpstr>
      <vt:lpstr>mß.Klh ls%hdúrys; lrk wdldrh</vt:lpstr>
      <vt:lpstr>mß.Klh Ndú;fha § wkq.ukh l&lt; hq;= ksjerÈ bßhõ iy ksjerÈ bßhõ mj;ajd fkd.;a úg we;s jk frda.dndO</vt:lpstr>
      <vt:lpstr>Slide 8</vt:lpstr>
      <vt:lpstr>Slide 9</vt:lpstr>
      <vt:lpstr>Slide 10</vt:lpstr>
      <vt:lpstr>wmøjH wdrlaIdldÍj neyer l&lt; hq;= l%u - 3R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mß.Kl úoHd.drh wdrlaIs;j Ndú;h</dc:title>
  <dc:creator>Sun Tech Computer</dc:creator>
  <cp:lastModifiedBy>Sun Tech Computer</cp:lastModifiedBy>
  <cp:revision>132</cp:revision>
  <dcterms:created xsi:type="dcterms:W3CDTF">2022-03-15T14:56:52Z</dcterms:created>
  <dcterms:modified xsi:type="dcterms:W3CDTF">2022-03-19T14:15:24Z</dcterms:modified>
</cp:coreProperties>
</file>