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6" r:id="rId12"/>
    <p:sldId id="267" r:id="rId13"/>
    <p:sldId id="268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1C33F5-11B4-4580-8FC5-18C4A1FFDC0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9"/>
            <p14:sldId id="264"/>
            <p14:sldId id="266"/>
            <p14:sldId id="267"/>
            <p14:sldId id="268"/>
            <p14:sldId id="275"/>
          </p14:sldIdLst>
        </p14:section>
        <p14:section name="Untitled Section" id="{87E067EC-3E91-4747-A96D-453522D1667E}">
          <p14:sldIdLst>
            <p14:sldId id="270"/>
            <p14:sldId id="271"/>
            <p14:sldId id="272"/>
            <p14:sldId id="273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Untitled Section" id="{FCB1BB40-B068-4178-896B-C280E58BE5D9}">
          <p14:sldIdLst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1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D5C54-C761-488C-BAE5-E9997C87E512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ACF91-7278-4F78-B6D2-3CFCED4EE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1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ACF91-7278-4F78-B6D2-3CFCED4EE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7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ACF91-7278-4F78-B6D2-3CFCED4EE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ACF91-7278-4F78-B6D2-3CFCED4EE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ACF91-7278-4F78-B6D2-3CFCED4EE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ACF91-7278-4F78-B6D2-3CFCED4EE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ACF91-7278-4F78-B6D2-3CFCED4EE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www.shindengen.com.cn/image/transistors.jpg&amp;imgrefurl=http://www.shindengen.com.cn/products.htm&amp;h=233&amp;w=400&amp;prev=/images?q=Transistors&amp;svnum=10&amp;hl=en&amp;lr=&amp;ie=UTF-8&amp;oe=UTF-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/imgres?imgurl=hcs.ucla.edu/intel-4004.jpg&amp;imgrefurl=http://hcs.ucla.edu/cluster1.htm&amp;h=167&amp;w=216&amp;prev=/images?q=Intel+4004&amp;svnum=10&amp;hl=en&amp;lr=&amp;ie=UTF-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google.com/imgres?imgurl=www.cyberstreet.com/hcs/museum/apple2.jpg&amp;imgrefurl=http://www.cyberstreet.com/hcs/museum/apple2.htm&amp;h=273&amp;w=429&amp;prev=/images?q=First+Apple+microcomputer&amp;svnum=10&amp;hl=en&amp;lr=&amp;ie=UTF-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6.jpeg"/><Relationship Id="rId2" Type="http://schemas.openxmlformats.org/officeDocument/2006/relationships/hyperlink" Target="http://images.google.com/imgres?imgurl=www.althist.com/vactubes.gif&amp;imgrefurl=http://www.althist.com/18761900.htm&amp;h=205&amp;w=200&amp;prev=/images?q=Vacuum+tubes&amp;svnum=10&amp;hl=en&amp;lr=&amp;ie=UTF-8&amp;oe=UTF-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www.hamtronics.com/images/ic.jpg&amp;imgrefurl=http://www.hamtronics.com/sale.htm&amp;h=518&amp;w=621&amp;prev=/images?q=Integrated+circuits&amp;svnum=10&amp;hl=en&amp;lr=&amp;ie=UTF-8&amp;oe=UTF-8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/imgres?imgurl=www.shindengen.com.cn/image/transistors.jpg&amp;imgrefurl=http://www.shindengen.com.cn/products.htm&amp;h=233&amp;w=400&amp;prev=/images?q=Transistors&amp;svnum=10&amp;hl=en&amp;lr=&amp;ie=UTF-8&amp;oe=UTF-8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2389708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chemeClr val="tx1"/>
                </a:solidFill>
                <a:latin typeface="FMBindumathi" pitchFamily="2" charset="0"/>
              </a:rPr>
              <a:t>mrs.Kl</a:t>
            </a:r>
            <a:r>
              <a:rPr lang="en-US" sz="7200" b="1" dirty="0">
                <a:solidFill>
                  <a:schemeClr val="tx1"/>
                </a:solidFill>
                <a:latin typeface="FMBindumathi" pitchFamily="2" charset="0"/>
              </a:rPr>
              <a:t> j, </a:t>
            </a:r>
            <a:r>
              <a:rPr lang="en-US" sz="7200" b="1" dirty="0" err="1">
                <a:solidFill>
                  <a:schemeClr val="tx1"/>
                </a:solidFill>
                <a:latin typeface="FMBindumathi" pitchFamily="2" charset="0"/>
              </a:rPr>
              <a:t>mrsKduh</a:t>
            </a:r>
            <a:endParaRPr lang="en-US" sz="7200" b="1" dirty="0">
              <a:solidFill>
                <a:schemeClr val="tx1"/>
              </a:solidFill>
              <a:latin typeface="FMBindumat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5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pd,aia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nefícaf.a</a:t>
            </a:r>
            <a:br>
              <a:rPr lang="en-US" sz="3200" b="1" dirty="0">
                <a:solidFill>
                  <a:schemeClr val="tx1"/>
                </a:solidFill>
                <a:latin typeface="A Manel X" pitchFamily="2" charset="0"/>
              </a:rPr>
            </a:br>
            <a:r>
              <a:rPr lang="en-US" sz="3600" b="1" dirty="0">
                <a:solidFill>
                  <a:schemeClr val="tx1"/>
                </a:solidFill>
              </a:rPr>
              <a:t>Analytical Engine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7449"/>
            <a:ext cx="3810000" cy="412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2895600"/>
            <a:ext cx="4648200" cy="1938992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o;a</a:t>
            </a:r>
            <a:r>
              <a:rPr lang="en-US" sz="2400" b="1" dirty="0">
                <a:latin typeface="FMBindumathi" pitchFamily="2" charset="0"/>
              </a:rPr>
              <a:t>; </a:t>
            </a:r>
            <a:r>
              <a:rPr lang="en-US" sz="2400" b="1" dirty="0" err="1">
                <a:latin typeface="FMBindumathi" pitchFamily="2" charset="0"/>
              </a:rPr>
              <a:t>wdodkh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/>
              <a:t>(input)</a:t>
            </a:r>
            <a:r>
              <a:rPr lang="en-US" sz="2400" b="1" dirty="0">
                <a:latin typeface="A Manel X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FMBindumathi" pitchFamily="2" charset="0"/>
              </a:rPr>
              <a:t>;</a:t>
            </a:r>
            <a:r>
              <a:rPr lang="en-US" sz="2400" b="1" dirty="0" err="1">
                <a:latin typeface="FMBindumathi" pitchFamily="2" charset="0"/>
              </a:rPr>
              <a:t>ekam;a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lsrSu</a:t>
            </a:r>
            <a:r>
              <a:rPr lang="en-US" sz="2400" b="1" dirty="0"/>
              <a:t>(storing)</a:t>
            </a:r>
            <a:r>
              <a:rPr lang="en-US" sz="2400" b="1" dirty="0">
                <a:latin typeface="A Manel X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FMBindumathi" pitchFamily="2" charset="0"/>
              </a:rPr>
              <a:t>ilia </a:t>
            </a:r>
            <a:r>
              <a:rPr lang="en-US" sz="2400" b="1" dirty="0" err="1">
                <a:latin typeface="FMBindumathi" pitchFamily="2" charset="0"/>
              </a:rPr>
              <a:t>lsrSu</a:t>
            </a:r>
            <a:r>
              <a:rPr lang="en-US" sz="2400" b="1" dirty="0"/>
              <a:t>(processing)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FMBindumathi" pitchFamily="2" charset="0"/>
              </a:rPr>
              <a:t>m%;</a:t>
            </a:r>
            <a:r>
              <a:rPr lang="en-US" sz="2400" b="1" dirty="0" err="1">
                <a:latin typeface="FMBindumathi" pitchFamily="2" charset="0"/>
              </a:rPr>
              <a:t>sodkh</a:t>
            </a:r>
            <a:r>
              <a:rPr lang="en-US" sz="2400" b="1" dirty="0"/>
              <a:t>(output)</a:t>
            </a:r>
            <a:r>
              <a:rPr lang="en-US" sz="2400" b="1" dirty="0">
                <a:latin typeface="A Manel X" pitchFamily="2" charset="0"/>
              </a:rPr>
              <a:t> </a:t>
            </a:r>
          </a:p>
          <a:p>
            <a:r>
              <a:rPr lang="en-US" sz="2400" b="1" dirty="0" err="1">
                <a:latin typeface="FMBindumathi" pitchFamily="2" charset="0"/>
              </a:rPr>
              <a:t>hk</a:t>
            </a:r>
            <a:r>
              <a:rPr lang="en-US" sz="2400" b="1" dirty="0">
                <a:latin typeface="FMBindumathi" pitchFamily="2" charset="0"/>
              </a:rPr>
              <a:t> ld¾hhka </a:t>
            </a:r>
            <a:r>
              <a:rPr lang="en-US" sz="2400" b="1" dirty="0" err="1">
                <a:latin typeface="FMBindumathi" pitchFamily="2" charset="0"/>
              </a:rPr>
              <a:t>isÿl</a:t>
            </a:r>
            <a:r>
              <a:rPr lang="en-US" sz="2400" b="1" dirty="0">
                <a:latin typeface="FMBindumathi" pitchFamily="2" charset="0"/>
              </a:rPr>
              <a:t>&lt; </a:t>
            </a:r>
            <a:r>
              <a:rPr lang="en-US" sz="2400" b="1" dirty="0" err="1">
                <a:latin typeface="FMBindumathi" pitchFamily="2" charset="0"/>
              </a:rPr>
              <a:t>yels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ùu</a:t>
            </a:r>
            <a:r>
              <a:rPr lang="en-US" sz="2400" b="1" dirty="0"/>
              <a:t> .</a:t>
            </a:r>
            <a:endParaRPr lang="en-US" sz="2400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9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212068"/>
            <a:ext cx="8531503" cy="1569660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f,dalfha</a:t>
            </a:r>
            <a:r>
              <a:rPr lang="en-US" sz="2400" b="1" dirty="0">
                <a:latin typeface="FMBindumathi" pitchFamily="2" charset="0"/>
              </a:rPr>
              <a:t> m%:u </a:t>
            </a:r>
            <a:r>
              <a:rPr lang="en-US" sz="2400" b="1" dirty="0" err="1">
                <a:latin typeface="FMBindumathi" pitchFamily="2" charset="0"/>
              </a:rPr>
              <a:t>mrs.Kl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jevigyka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Ys,amskshhs</a:t>
            </a:r>
            <a:r>
              <a:rPr lang="en-US" sz="2400" b="1" dirty="0"/>
              <a:t> .</a:t>
            </a:r>
            <a:endParaRPr lang="en-US" sz="2400" b="1" dirty="0">
              <a:latin typeface="A Manel X" pitchFamily="2" charset="0"/>
            </a:endParaRPr>
          </a:p>
          <a:p>
            <a:endParaRPr lang="en-US" sz="24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miq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ld,Skj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yuqod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lghq</a:t>
            </a:r>
            <a:r>
              <a:rPr lang="en-US" sz="2400" b="1" dirty="0">
                <a:latin typeface="FMBindumathi" pitchFamily="2" charset="0"/>
              </a:rPr>
              <a:t>;= </a:t>
            </a:r>
            <a:r>
              <a:rPr lang="en-US" sz="2400" b="1" dirty="0" err="1">
                <a:latin typeface="FMBindumathi" pitchFamily="2" charset="0"/>
              </a:rPr>
              <a:t>ioyd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Ndú;d</a:t>
            </a:r>
            <a:r>
              <a:rPr lang="en-US" sz="2400" b="1" dirty="0">
                <a:latin typeface="FMBindumathi" pitchFamily="2" charset="0"/>
              </a:rPr>
              <a:t> l&lt; </a:t>
            </a:r>
            <a:r>
              <a:rPr lang="en-US" sz="2400" b="1" dirty="0" err="1">
                <a:latin typeface="FMBindumathi" pitchFamily="2" charset="0"/>
              </a:rPr>
              <a:t>mrs.Kl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NdIdj</a:t>
            </a:r>
            <a:endParaRPr lang="en-US" sz="2400" b="1" dirty="0">
              <a:latin typeface="FMBindumathi" pitchFamily="2" charset="0"/>
            </a:endParaRPr>
          </a:p>
          <a:p>
            <a:r>
              <a:rPr lang="en-US" sz="2400" b="1" dirty="0">
                <a:latin typeface="FMBindumathi" pitchFamily="2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FMBindumathi" pitchFamily="2" charset="0"/>
              </a:rPr>
              <a:t>wevd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mrs.Kl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NdIdj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f,i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yÿkajhs</a:t>
            </a:r>
            <a:r>
              <a:rPr lang="en-US" sz="2400" b="1" dirty="0"/>
              <a:t> .</a:t>
            </a:r>
            <a:endParaRPr lang="en-US" sz="2400" b="1" dirty="0">
              <a:latin typeface="A Manel X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wevd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T.iagd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f,dõf,aia</a:t>
            </a:r>
            <a:b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</a:b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^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1840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35685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  <a:t>y¾uka </a:t>
            </a:r>
            <a:r>
              <a:rPr lang="en-US" sz="2800" b="1" dirty="0" err="1">
                <a:solidFill>
                  <a:schemeClr val="tx1"/>
                </a:solidFill>
                <a:latin typeface="FMBindumathi" pitchFamily="2" charset="0"/>
              </a:rPr>
              <a:t>fydf,ars;a</a:t>
            </a:r>
            <a: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br>
              <a:rPr lang="en-US" b="1" dirty="0">
                <a:latin typeface="FMBindumathi" pitchFamily="2" charset="0"/>
              </a:rPr>
            </a:br>
            <a:r>
              <a:rPr lang="en-US" sz="3200" b="1" dirty="0">
                <a:solidFill>
                  <a:schemeClr val="tx1"/>
                </a:solidFill>
              </a:rPr>
              <a:t>(1890)</a:t>
            </a:r>
          </a:p>
        </p:txBody>
      </p:sp>
      <p:pic>
        <p:nvPicPr>
          <p:cNvPr id="3" name="Picture 4" descr="Herman Holar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701" r="3679" b="2757"/>
          <a:stretch>
            <a:fillRect/>
          </a:stretch>
        </p:blipFill>
        <p:spPr bwMode="auto">
          <a:xfrm>
            <a:off x="304800" y="2438400"/>
            <a:ext cx="2209800" cy="2667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abulatin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267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4600" y="5793432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Punch card machine (Tabulating Machine)</a:t>
            </a:r>
          </a:p>
        </p:txBody>
      </p:sp>
    </p:spTree>
    <p:extLst>
      <p:ext uri="{BB962C8B-B14F-4D97-AF65-F5344CB8AC3E}">
        <p14:creationId xmlns:p14="http://schemas.microsoft.com/office/powerpoint/2010/main" val="243704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828836"/>
            <a:ext cx="7543800" cy="1938992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fcdaIma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cel</a:t>
            </a:r>
            <a:r>
              <a:rPr lang="en-US" sz="2400" b="1" dirty="0">
                <a:latin typeface="FMBindumathi" pitchFamily="2" charset="0"/>
              </a:rPr>
              <a:t>=</a:t>
            </a:r>
            <a:r>
              <a:rPr lang="en-US" sz="2400" b="1" dirty="0" err="1">
                <a:latin typeface="FMBindumathi" pitchFamily="2" charset="0"/>
              </a:rPr>
              <a:t>jdâf.a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isÿrem;a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ixl,amh</a:t>
            </a:r>
            <a:r>
              <a:rPr lang="en-US" sz="2400" b="1" dirty="0">
                <a:latin typeface="A Manel X" pitchFamily="2" charset="0"/>
              </a:rPr>
              <a:t> </a:t>
            </a:r>
            <a:r>
              <a:rPr lang="en-US" sz="2400" b="1" dirty="0"/>
              <a:t>(punch card) </a:t>
            </a:r>
            <a:r>
              <a:rPr lang="en-US" sz="2400" b="1" dirty="0" err="1">
                <a:latin typeface="FMBindumathi" pitchFamily="2" charset="0"/>
              </a:rPr>
              <a:t>Ndú;d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lrñka</a:t>
            </a:r>
            <a:r>
              <a:rPr lang="en-US" sz="2400" b="1" dirty="0">
                <a:latin typeface="FMBindumathi" pitchFamily="2" charset="0"/>
              </a:rPr>
              <a:t> ks¾udKh </a:t>
            </a:r>
            <a:r>
              <a:rPr lang="en-US" sz="2400" b="1" dirty="0" err="1">
                <a:latin typeface="FMBindumathi" pitchFamily="2" charset="0"/>
              </a:rPr>
              <a:t>lrk</a:t>
            </a:r>
            <a:r>
              <a:rPr lang="en-US" sz="2400" b="1" dirty="0">
                <a:latin typeface="FMBindumathi" pitchFamily="2" charset="0"/>
              </a:rPr>
              <a:t> ,o</a:t>
            </a:r>
            <a:r>
              <a:rPr lang="en-US" sz="2400" b="1" dirty="0"/>
              <a:t> </a:t>
            </a:r>
            <a:r>
              <a:rPr lang="en-US" sz="2400" b="1" dirty="0">
                <a:latin typeface="FMBindumathi" pitchFamily="2" charset="0"/>
              </a:rPr>
              <a:t>S</a:t>
            </a:r>
            <a:r>
              <a:rPr lang="en-US" sz="2400" b="1" dirty="0"/>
              <a:t>.</a:t>
            </a:r>
            <a:endParaRPr lang="en-US" sz="2400" b="1" dirty="0">
              <a:latin typeface="A Manel X" pitchFamily="2" charset="0"/>
            </a:endParaRPr>
          </a:p>
          <a:p>
            <a:endParaRPr lang="en-US" sz="24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tu.ska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wefursldkq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ck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ix.kKh</a:t>
            </a:r>
            <a:r>
              <a:rPr lang="en-US" sz="2400" b="1" dirty="0">
                <a:latin typeface="FMBindumathi" pitchFamily="2" charset="0"/>
              </a:rPr>
              <a:t> id¾:l </a:t>
            </a:r>
            <a:r>
              <a:rPr lang="en-US" sz="2400" b="1" dirty="0" err="1">
                <a:latin typeface="FMBindumathi" pitchFamily="2" charset="0"/>
              </a:rPr>
              <a:t>whqrska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isÿlr</a:t>
            </a:r>
            <a:r>
              <a:rPr lang="en-US" sz="2400" b="1" dirty="0">
                <a:latin typeface="FMBindumathi" pitchFamily="2" charset="0"/>
              </a:rPr>
              <a:t> we;</a:t>
            </a:r>
            <a:r>
              <a:rPr lang="en-US" sz="2400" b="1" dirty="0"/>
              <a:t>.</a:t>
            </a:r>
            <a:endParaRPr lang="en-US" sz="24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3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FMBindumathi" pitchFamily="2" charset="0"/>
              </a:rPr>
              <a:t>mrs.Kl</a:t>
            </a:r>
            <a:r>
              <a:rPr lang="en-US" sz="40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FMBindumathi" pitchFamily="2" charset="0"/>
              </a:rPr>
              <a:t>mrïmrd</a:t>
            </a:r>
            <a:endParaRPr lang="en-US" sz="4000" b="1" dirty="0">
              <a:solidFill>
                <a:schemeClr val="tx1"/>
              </a:solidFill>
              <a:latin typeface="FMBindumathi" pitchFamily="2" charset="0"/>
            </a:endParaRPr>
          </a:p>
        </p:txBody>
      </p:sp>
      <p:sp>
        <p:nvSpPr>
          <p:cNvPr id="3" name="AutoShape 2" descr="data:image/jpeg;base64,/9j/4AAQSkZJRgABAQAAAQABAAD/2wCEAAkGBhQSERUUEhQWFRUVFx0XFxgXGBsYHBUXFxkaFxgcFBgXHSYfGBojHB0aHy8gIycpLCwsFx8xNTAqNSYsLCkBCQoKDAwMDwwMDSkYFBgpKSkpKSkpKSkpKSkpKSkpKSkpKSkpKSkpKSkpKSkpKSkpKSkpKSkpKSkpKSkpKSkpKf/AABEIAMcA/QMBIgACEQEDEQH/xAAcAAABBQEBAQAAAAAAAAAAAAAFAgMEBgcAAQj/xABJEAACAAQCBQcIBwUHBQEBAAABAgADBBESIQUGMUFRBxMiYXGRsSQycnOBocHRFCNCUpKy8DRigsLhFSUzU2Oi0hZDg7Pxo1T/xAAVAQEBAAAAAAAAAAAAAAAAAAAAAf/EABYRAQEBAAAAAAAAAAAAAAAAAAABEf/aAAwDAQACEQMRAD8A3COhM1rAmIL6QYcP17YAhHQIfS7dXd/WGH04w3jugo9HRV6jWSYPu90RG1sm8V/CIC5x0USfrhOGxh+EfKB9RrzUDY4/CnygNLjoyltfqr/M/wBif8Yiz+UGr3Tbfwp/xijYI6MY/wCv6zfOPsVP+MPprzVH/vt3L8oDYI6Mhq9carCCJzjPaLcD1fq0MJrdVH/vzO/+kQxst46Mik60VNx9fMP8RgnS6wzjtmv+IxRpUdFBXS007Zr/AIjE2mr5ls3bP94/OAuMdFal1T285u+J0me28nvgC8dENHMO4ogfjoYBhufPwgsdwJNs8gLm0US46Md0nyxTiPqJCoD5rzCXJA4AWF9m82gLI5Uq9WBM1WF81MtLHquoBHfAb5eE84OI74B6M0qKiRKnKMpihrfdJGY9huIfmLAFDUL94d4hJq0++v4hFcq5qrt38NsQDWKTsI/W+AusuaG2EHsN4VAzQTXVvS78hBOIETthgTO3wWnDIwIq/wBf1igdUvEKbM4x2lq9JQvMcLwyzPYBnFW0jrYmEhAx6z0f6wUVr6wQMnVwETtCaH+kSOcnB1JPRCEZqbWOf6yiTN1Jkkf4k3buKn4QFYqNIjjAx6652wb1t1QWnp+dlPMmWYYwbWVTe7G3XYe2A8zQ0tTZ6hVORsSBtF98ERWqoZmTYljRUn/+lPd84WNDSSbCpT3fOAHidD8mpG6DVHqBMm3wTUAB+0D8IVM5NZ6qW52UbAm3SzsCcsuqAFzp/QHpfAwqUYGGaQtiCDcZHIwQpJsFE6aXcwZpJUDaHOD9HKgHKeWb9cE5SQzIlC+yJyWgFSlgjT8Ihy9nVEuUbQRLBh0NEcNCw1oB28eQm8eiAzjT+o61jDmvqGlOUZSoC4WYtdMOWw3G7PO0V3WvUHmUMyRiYIcLrYk2H2l8SOuNO0k/MMXLdF9hNsmucshs4dkPUa4xnY4swO39bYADyWK39nAMCLTJgF+FwfzExbebyiiad19TR1UKeXLDy1F51jYh3segdgsMyDtxbrQc0Ryi0VQB9aJTbMM2yH2G+E+wwCq2lu5MRpkq2WUWCegJvtuO2BdQucAU1b8xh1/CC8CtX5ZCt2iCsQN1Bsp7IBVM++wQdqPNMA6hYoyjWmseZUTAXOFWIVSb4RfcPZFfqGIG2CmnT5TO9Y35jAqo2QGvarzfI5XoD25RLeYYiarS/IpPoDwia5gAeuDn6DP9D4gxI1SfFSE4QT0je18wMt0RNbmvRz/V/ERG0NVLL0ezzAzKC2Sgk5kWyBBOduqAvi6Bp5qymmSUZlUWYjMYgL57c4Gaw0ctQwCKBzLZWW2xhfZe+UGKSrAlJYMRgXMKxv0RsyimcoOsYksmGXid0ZRiLIyob3IW2dz1boBzUmo+pYda++WsH0YgxV9SP8FurAf/AM1iyo0BlPKTOP09/QT8sL1ESXOmsk1A1kLA53yIFvfDPKUfL29BPCHOTU+Vt6pvcVgL1OoaaQRjllcQyNzY2NjbPd8REkVtLbo37x84h6y06zJ+j1dQwLzhY53GW6BmvhRZaLTIgdpol3lqAcukVBA2klRl1jjAGm0hLGxm939YQukGv0Cx4dAHwEDdL6u0j1qioQIDKMwlGwghdpewtuIyN4XqjJkzJyzUkqmJS69EXALTJY2cQAe+Al12sTyJjSppW4VWQqCb4hezDdlviAdfGxBFdWY52EpifcIe0tQ87pCaN4p5fAbUZTe/bf2RXJjpJ0gmeSyQovtJEoBdm8nxgLLL15m7Bhve1jKmXuBfZ2Zxx5RHyyl5jLoTM+zjsPceEQNAyUnzmnYnVqW6TEJBR7K64wNtz0iRx97Oj6WUriRKaZMKlHZ5m9ZnRVVFswAUN7+6AtehtbJk2YqPKADglWF12Am9m2jKLRLN4qFFIArJNv3suH1b7Is9dWy5Etps1giLtY91stp6hAO1takmW0yYwVEF2J3D57rCKZRa+LOaqqkxLJp6cBVYL9ZMdjYta+8KoF/tHjFP1/16+mlZUkESUa9zkZjC4BtuUDYNudzFfStZadpI82Y6luvBfCOy7E/wiAgVE9pjs7nEzksx4sTcmG8MPmVaG8OUBY9UdZHRlkM7YGPQzPQY7AP3Sd2y/tjUdF1POKQx6a+8bjbjGEqxUgjaDcdozEbHousGKVMH/cUH2OAfcYC56I2N7IIRA0WtsXs+MT4gG6yVRl0s512qlxGVzdc5x4d5jTtbx5FP9WYxKZcRSIVTPLuzn7TEntJJiPOa4j12zPafGG3N4DaNVB5FI9AeESp63hjVNb0Mj1Y8BEtlgK5retqKf6B8RDWqreRnPOz+ESNcV8in+h8RFVodOzJMvm1CFTnmCT0gLjJhAa/o4/UyvVp+UQM1gF8WWfNN/NGYy9YagAATZlgLAY5uQGQH+JwiZI1inYSC97ixLdI53v0nJMAa1Gzktl9z/wBaxaJYivalSrJMAFgGA9gUAbYsZ6oDI+UseXt6CeEL5MT5Y3qm8VhHKX+3H1afGO5Nz5YfVt4rAW3XYNjo2Qj6rnpnc6ADftYgdV77AYNaQRDTh5EuWxVOclCwADMpIwnLCSCcxFc12a8+hyJAaZisL9ETVxcRa179V4sErSsgA4JiBVlh7AkKqPbAbWsBlkOvrgKxoHnKh6iXUU5lTJkpwswh8C3W3SxEgbb3B4wa1Zkcwt7BlVVSXmELLiNmu5AGJmYi9srR1Fp6lmknzsO1ijYVJOWdsI2HbaC8tg77mVgu3MEFm6rGAG6SpX+lTpgAs0iUQCQTkrC3RvlitmMjFNqpLNpSSMQDMUU4RsGAYsusXEXsSvLahQuXMSVBB2DC2XUIpU+VNlV+AXLFcIw9IlubJshJBvsz6hAHKHVqpSfglpL5oEtN3NMLBrOGPXuByzgfUaVehMpa5cU/zxzarcyhiCKz3APTuerDvveNBlOGRXaW2MIGEskBk5zo5reym9xfqOcUbXjVmvralSZckBQVQq9rre/TxbSDwGWLftgAulOUyY0xXp5aySt7FumcwVvawAyPXFX0hpidPbFOmvMP7zEgdg2D2CJ//RVZzgl8xMuWKjI2JFzcE5WsCb8IvGr3I+LBqvb90Na34dvfAZpR0zzHCS1LMdgGf6ESpMu7X2W+QEbxobUumpv8NNu3r4X3kdpMZNrLowU9bPlgWGPEvov0gPfb2QACcsReqJ1QM4iFM8oBhxGralkPQym3pdL+gxt7rRlc1Y07k3byI+tbwUwGm0nHiBEiImjGvLXsES4gEa3fsU/1ZjE5u+Nv1pW9HUD/AE28IxCY3v4xSAsw9I9p8YQTCpvnHtPjDeGA3XVBb0Ej1a+ES5iRC1Mf+75HoDwiZNe8BX9ch5FUeh8RFRotBPOAInpLGQClSWOdj/SLhrj+w1HofEQJ1Y0jOKYJNO03m2zbnVlqWdbhel52WdoKFLqfMvY1J2/ZlOf5Idr9UDKkzpgqJpMtHZRhsDgO82ts4doyiyJVK9I09kdWCzGMtprnpSsQYXv1cMoiaxisl0zNOlSAk9GV8DOzoTKdlvisu0WygiTqJcyWJ2nCSeN0BixFeqK9qGPJzfgp/wBgiwhoDJOUtbVx9WnxhPJ0PKj6pvFYVylN5b/418TDfJ29qs+qb4QB/XN2abTS1+3z0s7TcGYpzAI2EBv4RCtZ9JoDKRAJkqUuIrmFJXoIJlxkA2HI8euPdO16S6ylmN5stpxa2ZALkDLrhGmtI01RM6Jdg6hXwi2SsGHneiM/0QjfW0/SmuUadK5x5agfWqbnZbobSMrb4suq81rsCQRaXMUgEC0wsbAHYL+JgZLpOecTFRpbhgOkRMCyhtwrhGezK9gRB/RNEJc1iMZBwgZHJVYnh1wE6mTy2ebj/Bk8b7G3D2RSa+Ri00gXEQCjXUXboi9wLdXcTFun6SEqsnG5LNKlKqqCSTYnI+0bYEaLpJkzSzVAVVROg4JzDGXe1rdYgLnJdDjN74i2JWHnWPN27BhIA6450LFXawPOphW98KkFQCLZMQzX7RnYCHEkHFkQExFiNpN88OywXESx+RhQos1OVlmNMtbaWxWuerEe4cIBVSn1sk8GP/rmQQtEKf58v0z+R9kTbwHloyXlWlAVqG3nSVz6wzjwtGtYoyXlge1VJ9T/ADnbAUic14iuc4dZ4RMOyAYeNZ1G0dzdBL/1CZmW4E2HuA74yebGq8mdfzlGZZOclyv8DdJffiHsgL/oiXaWo6vjE2GaTzF7BD0QDdZh5HUeqf8AKYwuoyMbrrH+yVHqn/KYwypEUBX2nt+cIJhxxme2EMsBtWpreQSfQETWfOIWpyeQSfQESpm3jACdcDehqPQ/mEVGRpGdTgmXWrTrNsxXAzMSBgvkht5vHdFs1uHkNR6v4iKo+qUyqlS5izJaKqlSXJGeIncCN/GANU0+eKKcPo0yeE59Xn3RMRLPzhRSSxFzuGdjAmdSyQTLmV1ROm80zKjXKYjJYqpJJANju7IKVGjKxTzQr5UmVNZxLQkXcTSSwAw5m54nbltiSdB0XOuFbFUpJIIBNgVlhC4Ui2K1t5tfZASdQs6cdifkEWIpkYrOoBtTexfyCLA0yAyrlK/bf/Gvi0RNR2tVD0G+ESeUYeWdstfFog6nzQtSCTbotAarT0qEYiikkk5qL5mCVJKH2Vz6h8oDU9ddQB3xYJNfJSWuNpePAZliRfCL9K2218rwEiVSPwt7Yi6UXmkaY4OBRnYYrDjYZ2jykqJxrWlti5lpCzUzKlGxYWVs7m9wfZ2wRnaHlElmlqxIwnEMVxtscV4Cm6P1sppc+a81ymNUVca2C4Lg23jIrlbdBTRLgTp7AgrMcMCMwRza2IPZDc3VmhlF3aVKJJLMWC2Fyd1gAIj6Z0osmXjlBfNGEABQyrsCbBkMwBAWuXNvElWjLKDlUa9jIxX4Nb4GLF/1yxW4lAdrE+AEBbJrdOX6R/I8SzFO0fp+ZNmLiwgKSbAHO4K55njFj/tHiL9kBNJjLOWekAemmgZsGlnrClWX3s3fGhvphB5wI9/hFE5W6uXNpJZRwWScMswbMrA7RxAgMvBhd/CG0EapqNqXSz6FZk+WGd2YhsTKQqnAACD1HvgMqmCL1yS1Fp05PvSw34Wt/NAnXfR0qkqmk0zPhMsGYC18ycQF7bLYT7YmclwIrCcJKmWwJANhmpFzuvaA2yQbqOyHIYoj0B+t8PxEQNYP2Wf6p/ymMKqGzjd9OC9NP9U/5DGDu2cVYEvtPb8YQwhxhme34wlhAbbqlL8gkerHhDs0Zx7qiP7vp/Vr4RJmSLmArutv7FUerPiIgaJ0PLqdHc3OZkTHiJUgZjZfELWzgprdLtQ1Hqz8IHaH0nKptHCdOXEqNkAATdrKLYsgc9vCAf0hTUK/RGe7YQq0+Es2IArhyGTZlbX4wTk0VOZ050lETXxI74GF7KLkMcrZgXG0g7bXiBXazKq0rpTPM543SygGWOjsyNjY7rZDbaJbacnfTWkvLC04S/PM1rmwOVzY53FhnlAQdQf2X2L+QQZmmBeoskrIKnIgjIjZ0R74LVCwGV8oRBqxc5c2uwX3t3xN1RotGXDTqhsf3XBlqO0gEf7oH8oQ8rHoDxMBNGN0toGW+3EbLwG3roSmny/qmAUDz5L3w9puR3wjV3Rsl5RMmY7FXdFnkIXYKxuASpBS5Nst14ySrPQOFsyLZZXGVweI6ouGoGtbSKYSzILqrN0lYBrk4jdSM9vHdAaLonRKyMRvjdsi5VVOEZhQFAyETphup/XjAGn1zp2tiLyzwdCPetxBSTpSU/mTUbsYX7r3gKjpmilMs6VMaaRNzKgqoSxxdBSAMrA3sbjeYjUWGTLloqLhlghS/SYXNz0rAC5O7LZF0q6eVNBWYqsOu3b7Iqk/SVHIJOKWHJztea5zvn5x259sBV63U5JrXp8akm5AUsgudzAWUdpOzKOl0/NMZTEY0yNjfrvfhaDFZruL2SWSbXBmHCLDO+FcTWy6ormi9ItPqqiZMQErKxELdQObIGRzOYyvAWfQj4X4CD1TpuQg6c6WOrECfdnGbTdMlicEiULb3Luf9xt7oYmaRnlGYTpUoL9lcEsn0QM2gLzW6105HRLv6MtvEgCKrrHrCk6XgEu2w3dlt0TfNQbm+z2wKo9GicgmVE6YquxSW2EzAWUAnFmLAXGy+/ZDuuOjUlVCiWoEsypeEqOi3RAZhxuwPXeAB85iY5AXz6OQHYN0W3Q3KBOpadZSorBL4SSd7Ys7W4sNvDhnUkXpDdeHp+6AXpKumVM0zJhu7YRkLeaAq+4CNs1R1fFNTiWMrnEb7bkC9+7ZGQasyg1bTK2wzkv+IGPoCXtgFyZQUWELjo6IIOnWtTTz/pP+Qx86ztJE7AB74+i9NremnDjKf8hj5xaXFHA3zjwiFhchHkBueqK/3fT+rHhE4qYY1QXyCn9UvhE91gK1rinkNT6poqlDpB1lKgPRIBw5bbC98s90XPXOX5BU+qbwik062loc/NHgICd9JmzBtZuq7HL2kiGMLAXz28LQummFTcZG3iLRImviGefaSQOwZWgozqmPq5np/wAqwSmgWgbqqLJMt97+UQUnSzBGScow8qHqx4tFXEW3lMXypfVj8zRURASqarZesdcWXQSS5xsLo/ENY/PxiryRnFl0No8OReAtaUdQnmzMY4OgYW9ljDM6a5P1lOh4sjFD22I+MEKynnSKRqiTMGKVmVmLjVlAJI3MDlx4xWV5XKi2cinP8L/84DxJ0iSt+ZmpYNa4DC7DPPF2bYrf0083gAsMVzntA3G0e6a1lmVLYnCL1ICB7yYF2J2wE2ZXde0WsosLAYbcdm3PPfDCVjDzTbfYb+3jDQSFYIDps9mJJN77d3uGUOU8kWuRfqv8oQEiU8gqoJGR2HrG2Asmj9ILMpkkKmHmmZr3JJMzbe/Z4dsWPX483JoHVVLKCRcXGSIcxvzsYq2qFAzLMmBS1rILC+Z25W3A37osuv0tn+gygOkUIzysegM77LAZ9UBn049MHPfv/pHt8TC24Q9Uy1V1GIGxINtmULSmDM1uoCATImYJiP8AcZW/CQY+iZTA2I2HMdhj50mqcwd3zjedU6rnKKQ3+mAe1eifCALx0dHRAxXpeVMHFGHepj5uJ8I+lKoXRvRPhHzc6RQoLdYbIh+WMoRMEBu+pw8gp/Vr4CCUwXgHqMGbR8glyOhawC7ASNpB4QVekX7RZvSZrdwIHugA+uzAUFSL2PNNkeNt0UGRWyxLQFrthGQzN7cBnGk6YpkFPMAVbFSCLDMHbfjDkulRMpaKg4KoXutAZ5SyZzn6uRNYcSuAd72grL1cqnGay5Y/fcsR7EBHvi5MY7HACND6GaQhDTAxY3OEWA2DK9zEp6cdtuJJ8YlmGT4ZwGTcqMu1Unqh+dop4EXXlTPlUv1X87RTLQDlPti7arybkRSJRzi56rT7MBAaDpOn/u6oH+m1vwGMTGj7bT3RuWkJnkE/1bflMZAaZiOAgBfMCHFpCYnLJA/rESdVG5AHfAMTJNoZV4edydsNhIBymTEw6zlFwemTmxLYXFvfxHXFVo5oRgWF7Qa/tHHmDkBs3jtEBYtUqxdHl1diy2SYMIF7TVIzuRswgd3sb5TtKF2kJaw5sTbG21sQGzq2jsgPpl/rTfaqIo/Atx3xM16dPp8tZl8CSpYbDtwgEkD9b4CoE9IdUSaadhI7YaqXUzDhFhuEeg5wDtQ17nrjZOTWfi0fL/dZx/uJ+MYrNbxjXOSadejYfdmsO9VPzgLwDHR4I9iDyYLgjjHzjNSxj6PMfOdR5x7TFCCbQ25hy0ImQG28nw/u6R6J/MYOzIA8n7f3dI9E/mMGpjQA/S9+ac53wxJmLnEbSzfVOB90w9MfM/rugEkQ2T+v1+so4zOEIdoBaG9/1whqcI9Sdmf1uEIZoDL+VEeUyvVfzNFOEXTlUHlEr1Z/MYpaiAUsWPVuowuIroWCGj52Fh2wGxz5nkE8/uN+U790ZRN0pL+/f0Rf5D3xe5Wkb6On+jbvVoy6dODMTcseJyv/AEgH5mkR9lfxH4D5wsJdQx23z/X62RFUNuAHb/WC9FTui4mzDg2JF+HHvgBsxOEJ5qDtPWqB05CN14nX3A2hD18r/IFr/wCY3/2ACmWYeoanm5itYNhOanY3UeqJkytlX/wf95+UD59UL9FQvtJ8YAu1Vz0/E1rzHBNss2IyA4Z7Ik8oz+Xv2L3DKFaJ0dTyll1U+cHIAcSZatjLfZExtgFx7oAaTqptRNebM2sSbcBcmw6heAZledCibRN0tUymKCQpWWq2uR0mds2LHfuA7IglsoBJaNT5H5/1U9eDq34lI/ljKr36okU2k5tO4eRNdG4qSO8bx2wH0kphUZTqVym1E2olSJ6pMExsOMDCwyOZA6J7hGrRB0fP1dIs7Dgx8TH0DGDaXllZ0wEEWdtvpGKQPMqGZsuJGyG3grYuT5v7vldQP5jBmoa0BtQG8gldh/MYMTznBA7TDfVPc/ZPDhs90OTZmffEfSjEy39Ex7iz/WcA7ihDzeEelbwkS8rwDam5PUfgIQzwtBct2/AQy5EBROUqlLzZRG0Icv4t0UcpY2OUaXrPKV5spWJF1OY2DMZkQLrNX5cxW6OFhkrC1jYZX+7frgKUoh+UYVU0Ly/PUgHYeNvj1Q2rQFr0fWn6DUDs94aKawsYO0U76iaOLL8YHaSozLmEEdnZugEUFKXa1jbfaLjS6OUJZhe/Zl/WA+ipOBb3tv2jvgzIEyaPq0mTL/cQ2B632QEN6NQOicu0fERXqmpTnBbEyb8gCdt8J2dXzi5vq3VMD9QQOBIJ2Z74l6D1NUk/SJUtjYYQd1hmLdpgM7QlwxA83M9n6yghT0CFQcJO/M5Hui16U1bKTHEmUgDIRhHRzJHUSeOdoEUmg6iVcNLa23LpeHCAF185pQyFr9WQhj6K7rdZkq1rkB0lsLbiHwknsvfjBdXIxKQDnmrZW7/jCBSSSb4LA7Rst2EfGAHSNPvLp3kIq4JhGMlbsbbBc7BfPKBQ4Xi1StHyb2WX0r77nM8LwRp05s3EoFsrmwFst8BXm1SnhQ1lztlise4748p9XHuedGEW4gm991j4xaFnFjiJ6Q2DPL2EfGG5lUB59ib2z+UAO1U0KUr6dlOQmrkdtr2O6xjdoyjV2oJnyrA251cr4ftWvbfGrwHRQ9atApPLFRhmKSN1mzNovkAakqHa5LZnIDr3mAx+qpCpKsCCOMR7ZRp+m9Dy56mwwuPNa9yerIZiKFV6OaWxDix339xgrQ9RJnkKe3xMGKib+uMAtTThpV9vjE+rqVUEswUcWIHjBDNa10f0T4Q+iwEn6fQ3EpXmm32Rl+JrAjsiM+n57GyIJeYF2u5z6hYDvMFWpJcQ63TMiVk8xQfug3b8K3J7oBTdEzZoBmTHcb1DYQR2JYd99kSqLRcuVcC1uGzbfvIgiNU6ytc81Idr7GfoC1hsGbEewRAZ6qd5zmXf7Mtbd7sTbvEWhadTnmT3/wDww3I2EL7bjOAq8nRZQ5sS2ZJLMzEe28eyiGmZdpJyU79+Rz4Qc0nKUjLJtmd7HLcd3YYGPTtkdx29Xbl74KZrKdHUq1jfKwW/jlFR0noAyySnSX3iLutGcwu0bQOHEdUdJps7PdeGQF+7I9hgM7ppnQccSvxi7U+hpMyXimWJPmXJBvsy6r90El0HLIZXRTc3x4VuLm/Ra2IA7xfjAvWHQ02UyzpQPNqoFlFwp2Zj7pyzgiyaP0PSSRcSucb70w4sxvAOQ7oKf22d1h2DwigVUnSBLFCmAMVDjCA1jYHpZ2MJOj9KKMRz7cF+614C+tpU72MAa/TziakvLM3B91uyKrP0hpCX56XG3zQfym8D5WnGedKZxYhgDY5EXF4CxHWOYzgWwB2PssbAA8N/tgymmXC2xXHWAfERTNMo0vEALlZzgAcD8LrEcaUq2yErduRs+vbAW6trpczKZLVuwZjs4ey0CKmlkXurMLDzW+e3v90BJlXVDzpR/C3zhuXXzGbCZZxHcMjsvsMBZaSUBew7CScgd9hlsh0AXsbndncXPDKAOjXmBgBisfOFriwG29oM1BAGStc9Ry6uN/CCvJ07CvAA2Njs7RA951tlzc7zc36zeJs6hYqSFLdZXMcb23QPfRTC5Ct2EE24X25QBrQc69TJBAUial9h+0Msso1+Ma1eoZnPSiUawdc8JsAGHVlGyxEdEJtFKWLXNz2ZX4ZR0dBCDoRDvbv29uUM1urEmauFwSL3vexB6jHsdAJptWZctMCNMUdTZ99obGp1NixMhc8XYt4x0dFVKXV6SPs+8/CFjQknLobOs/OOjogWdFSz9n3n5wr+zJf3R748joBwUSfdhA0dLH2BHR0AltEyjtlqfZHDREkbJa90eR0EeromUNktR7I9/suV/lr3R0dAOCil/cXuELEheA7o8joDz6Kn3V7hCuZXgO4R0dAJ+ip91e4Q2NGyhslp+FflHR0A9zK/dHcI95ocB3R0dFVxljhHc2OAjo6Ij0CPY6OgOjo6OgOjo6O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SERUUEhQWFRUVFx0XFxgXGBsYHBUXFxkaFxgcFBgXHSYfGBojHB0aHy8gIycpLCwsFx8xNTAqNSYsLCkBCQoKDAwMDwwMDSkYFBgpKSkpKSkpKSkpKSkpKSkpKSkpKSkpKSkpKSkpKSkpKSkpKSkpKSkpKSkpKSkpKSkpKf/AABEIAMcA/QMBIgACEQEDEQH/xAAcAAABBQEBAQAAAAAAAAAAAAAFAgMEBgcAAQj/xABJEAACAAQCBQcIBwUHBQEBAAABAgADBBESIQUGMUFRBxMiYXGRsSQycnOBocHRFCNCUpKy8DRigsLhFSUzU2Oi0hZDg7Pxo1T/xAAVAQEBAAAAAAAAAAAAAAAAAAAAAf/EABYRAQEBAAAAAAAAAAAAAAAAAAABEf/aAAwDAQACEQMRAD8A3COhM1rAmIL6QYcP17YAhHQIfS7dXd/WGH04w3jugo9HRV6jWSYPu90RG1sm8V/CIC5x0USfrhOGxh+EfKB9RrzUDY4/CnygNLjoyltfqr/M/wBif8Yiz+UGr3Tbfwp/xijYI6MY/wCv6zfOPsVP+MPprzVH/vt3L8oDYI6Mhq9carCCJzjPaLcD1fq0MJrdVH/vzO/+kQxst46Mik60VNx9fMP8RgnS6wzjtmv+IxRpUdFBXS007Zr/AIjE2mr5ls3bP94/OAuMdFal1T285u+J0me28nvgC8dENHMO4ogfjoYBhufPwgsdwJNs8gLm0US46Md0nyxTiPqJCoD5rzCXJA4AWF9m82gLI5Uq9WBM1WF81MtLHquoBHfAb5eE84OI74B6M0qKiRKnKMpihrfdJGY9huIfmLAFDUL94d4hJq0++v4hFcq5qrt38NsQDWKTsI/W+AusuaG2EHsN4VAzQTXVvS78hBOIETthgTO3wWnDIwIq/wBf1igdUvEKbM4x2lq9JQvMcLwyzPYBnFW0jrYmEhAx6z0f6wUVr6wQMnVwETtCaH+kSOcnB1JPRCEZqbWOf6yiTN1Jkkf4k3buKn4QFYqNIjjAx6652wb1t1QWnp+dlPMmWYYwbWVTe7G3XYe2A8zQ0tTZ6hVORsSBtF98ERWqoZmTYljRUn/+lPd84WNDSSbCpT3fOAHidD8mpG6DVHqBMm3wTUAB+0D8IVM5NZ6qW52UbAm3SzsCcsuqAFzp/QHpfAwqUYGGaQtiCDcZHIwQpJsFE6aXcwZpJUDaHOD9HKgHKeWb9cE5SQzIlC+yJyWgFSlgjT8Ihy9nVEuUbQRLBh0NEcNCw1oB28eQm8eiAzjT+o61jDmvqGlOUZSoC4WYtdMOWw3G7PO0V3WvUHmUMyRiYIcLrYk2H2l8SOuNO0k/MMXLdF9hNsmucshs4dkPUa4xnY4swO39bYADyWK39nAMCLTJgF+FwfzExbebyiiad19TR1UKeXLDy1F51jYh3segdgsMyDtxbrQc0Ryi0VQB9aJTbMM2yH2G+E+wwCq2lu5MRpkq2WUWCegJvtuO2BdQucAU1b8xh1/CC8CtX5ZCt2iCsQN1Bsp7IBVM++wQdqPNMA6hYoyjWmseZUTAXOFWIVSb4RfcPZFfqGIG2CmnT5TO9Y35jAqo2QGvarzfI5XoD25RLeYYiarS/IpPoDwia5gAeuDn6DP9D4gxI1SfFSE4QT0je18wMt0RNbmvRz/V/ERG0NVLL0ezzAzKC2Sgk5kWyBBOduqAvi6Bp5qymmSUZlUWYjMYgL57c4Gaw0ctQwCKBzLZWW2xhfZe+UGKSrAlJYMRgXMKxv0RsyimcoOsYksmGXid0ZRiLIyob3IW2dz1boBzUmo+pYda++WsH0YgxV9SP8FurAf/AM1iyo0BlPKTOP09/QT8sL1ESXOmsk1A1kLA53yIFvfDPKUfL29BPCHOTU+Vt6pvcVgL1OoaaQRjllcQyNzY2NjbPd8REkVtLbo37x84h6y06zJ+j1dQwLzhY53GW6BmvhRZaLTIgdpol3lqAcukVBA2klRl1jjAGm0hLGxm939YQukGv0Cx4dAHwEDdL6u0j1qioQIDKMwlGwghdpewtuIyN4XqjJkzJyzUkqmJS69EXALTJY2cQAe+Al12sTyJjSppW4VWQqCb4hezDdlviAdfGxBFdWY52EpifcIe0tQ87pCaN4p5fAbUZTe/bf2RXJjpJ0gmeSyQovtJEoBdm8nxgLLL15m7Bhve1jKmXuBfZ2Zxx5RHyyl5jLoTM+zjsPceEQNAyUnzmnYnVqW6TEJBR7K64wNtz0iRx97Oj6WUriRKaZMKlHZ5m9ZnRVVFswAUN7+6AtehtbJk2YqPKADglWF12Am9m2jKLRLN4qFFIArJNv3suH1b7Is9dWy5Etps1giLtY91stp6hAO1takmW0yYwVEF2J3D57rCKZRa+LOaqqkxLJp6cBVYL9ZMdjYta+8KoF/tHjFP1/16+mlZUkESUa9zkZjC4BtuUDYNudzFfStZadpI82Y6luvBfCOy7E/wiAgVE9pjs7nEzksx4sTcmG8MPmVaG8OUBY9UdZHRlkM7YGPQzPQY7AP3Sd2y/tjUdF1POKQx6a+8bjbjGEqxUgjaDcdozEbHousGKVMH/cUH2OAfcYC56I2N7IIRA0WtsXs+MT4gG6yVRl0s512qlxGVzdc5x4d5jTtbx5FP9WYxKZcRSIVTPLuzn7TEntJJiPOa4j12zPafGG3N4DaNVB5FI9AeESp63hjVNb0Mj1Y8BEtlgK5retqKf6B8RDWqreRnPOz+ESNcV8in+h8RFVodOzJMvm1CFTnmCT0gLjJhAa/o4/UyvVp+UQM1gF8WWfNN/NGYy9YagAATZlgLAY5uQGQH+JwiZI1inYSC97ixLdI53v0nJMAa1Gzktl9z/wBaxaJYivalSrJMAFgGA9gUAbYsZ6oDI+UseXt6CeEL5MT5Y3qm8VhHKX+3H1afGO5Nz5YfVt4rAW3XYNjo2Qj6rnpnc6ADftYgdV77AYNaQRDTh5EuWxVOclCwADMpIwnLCSCcxFc12a8+hyJAaZisL9ETVxcRa179V4sErSsgA4JiBVlh7AkKqPbAbWsBlkOvrgKxoHnKh6iXUU5lTJkpwswh8C3W3SxEgbb3B4wa1Zkcwt7BlVVSXmELLiNmu5AGJmYi9srR1Fp6lmknzsO1ijYVJOWdsI2HbaC8tg77mVgu3MEFm6rGAG6SpX+lTpgAs0iUQCQTkrC3RvlitmMjFNqpLNpSSMQDMUU4RsGAYsusXEXsSvLahQuXMSVBB2DC2XUIpU+VNlV+AXLFcIw9IlubJshJBvsz6hAHKHVqpSfglpL5oEtN3NMLBrOGPXuByzgfUaVehMpa5cU/zxzarcyhiCKz3APTuerDvveNBlOGRXaW2MIGEskBk5zo5reym9xfqOcUbXjVmvralSZckBQVQq9rre/TxbSDwGWLftgAulOUyY0xXp5aySt7FumcwVvawAyPXFX0hpidPbFOmvMP7zEgdg2D2CJ//RVZzgl8xMuWKjI2JFzcE5WsCb8IvGr3I+LBqvb90Na34dvfAZpR0zzHCS1LMdgGf6ESpMu7X2W+QEbxobUumpv8NNu3r4X3kdpMZNrLowU9bPlgWGPEvov0gPfb2QACcsReqJ1QM4iFM8oBhxGralkPQym3pdL+gxt7rRlc1Y07k3byI+tbwUwGm0nHiBEiImjGvLXsES4gEa3fsU/1ZjE5u+Nv1pW9HUD/AE28IxCY3v4xSAsw9I9p8YQTCpvnHtPjDeGA3XVBb0Ej1a+ES5iRC1Mf+75HoDwiZNe8BX9ch5FUeh8RFRotBPOAInpLGQClSWOdj/SLhrj+w1HofEQJ1Y0jOKYJNO03m2zbnVlqWdbhel52WdoKFLqfMvY1J2/ZlOf5Idr9UDKkzpgqJpMtHZRhsDgO82ts4doyiyJVK9I09kdWCzGMtprnpSsQYXv1cMoiaxisl0zNOlSAk9GV8DOzoTKdlvisu0WygiTqJcyWJ2nCSeN0BixFeqK9qGPJzfgp/wBgiwhoDJOUtbVx9WnxhPJ0PKj6pvFYVylN5b/418TDfJ29qs+qb4QB/XN2abTS1+3z0s7TcGYpzAI2EBv4RCtZ9JoDKRAJkqUuIrmFJXoIJlxkA2HI8euPdO16S6ylmN5stpxa2ZALkDLrhGmtI01RM6Jdg6hXwi2SsGHneiM/0QjfW0/SmuUadK5x5agfWqbnZbobSMrb4suq81rsCQRaXMUgEC0wsbAHYL+JgZLpOecTFRpbhgOkRMCyhtwrhGezK9gRB/RNEJc1iMZBwgZHJVYnh1wE6mTy2ebj/Bk8b7G3D2RSa+Ri00gXEQCjXUXboi9wLdXcTFun6SEqsnG5LNKlKqqCSTYnI+0bYEaLpJkzSzVAVVROg4JzDGXe1rdYgLnJdDjN74i2JWHnWPN27BhIA6450LFXawPOphW98KkFQCLZMQzX7RnYCHEkHFkQExFiNpN88OywXESx+RhQos1OVlmNMtbaWxWuerEe4cIBVSn1sk8GP/rmQQtEKf58v0z+R9kTbwHloyXlWlAVqG3nSVz6wzjwtGtYoyXlge1VJ9T/ADnbAUic14iuc4dZ4RMOyAYeNZ1G0dzdBL/1CZmW4E2HuA74yebGq8mdfzlGZZOclyv8DdJffiHsgL/oiXaWo6vjE2GaTzF7BD0QDdZh5HUeqf8AKYwuoyMbrrH+yVHqn/KYwypEUBX2nt+cIJhxxme2EMsBtWpreQSfQETWfOIWpyeQSfQESpm3jACdcDehqPQ/mEVGRpGdTgmXWrTrNsxXAzMSBgvkht5vHdFs1uHkNR6v4iKo+qUyqlS5izJaKqlSXJGeIncCN/GANU0+eKKcPo0yeE59Xn3RMRLPzhRSSxFzuGdjAmdSyQTLmV1ROm80zKjXKYjJYqpJJANju7IKVGjKxTzQr5UmVNZxLQkXcTSSwAw5m54nbltiSdB0XOuFbFUpJIIBNgVlhC4Ui2K1t5tfZASdQs6cdifkEWIpkYrOoBtTexfyCLA0yAyrlK/bf/Gvi0RNR2tVD0G+ESeUYeWdstfFog6nzQtSCTbotAarT0qEYiikkk5qL5mCVJKH2Vz6h8oDU9ddQB3xYJNfJSWuNpePAZliRfCL9K2218rwEiVSPwt7Yi6UXmkaY4OBRnYYrDjYZ2jykqJxrWlti5lpCzUzKlGxYWVs7m9wfZ2wRnaHlElmlqxIwnEMVxtscV4Cm6P1sppc+a81ymNUVca2C4Lg23jIrlbdBTRLgTp7AgrMcMCMwRza2IPZDc3VmhlF3aVKJJLMWC2Fyd1gAIj6Z0osmXjlBfNGEABQyrsCbBkMwBAWuXNvElWjLKDlUa9jIxX4Nb4GLF/1yxW4lAdrE+AEBbJrdOX6R/I8SzFO0fp+ZNmLiwgKSbAHO4K55njFj/tHiL9kBNJjLOWekAemmgZsGlnrClWX3s3fGhvphB5wI9/hFE5W6uXNpJZRwWScMswbMrA7RxAgMvBhd/CG0EapqNqXSz6FZk+WGd2YhsTKQqnAACD1HvgMqmCL1yS1Fp05PvSw34Wt/NAnXfR0qkqmk0zPhMsGYC18ycQF7bLYT7YmclwIrCcJKmWwJANhmpFzuvaA2yQbqOyHIYoj0B+t8PxEQNYP2Wf6p/ymMKqGzjd9OC9NP9U/5DGDu2cVYEvtPb8YQwhxhme34wlhAbbqlL8gkerHhDs0Zx7qiP7vp/Vr4RJmSLmArutv7FUerPiIgaJ0PLqdHc3OZkTHiJUgZjZfELWzgprdLtQ1Hqz8IHaH0nKptHCdOXEqNkAATdrKLYsgc9vCAf0hTUK/RGe7YQq0+Es2IArhyGTZlbX4wTk0VOZ050lETXxI74GF7KLkMcrZgXG0g7bXiBXazKq0rpTPM543SygGWOjsyNjY7rZDbaJbacnfTWkvLC04S/PM1rmwOVzY53FhnlAQdQf2X2L+QQZmmBeoskrIKnIgjIjZ0R74LVCwGV8oRBqxc5c2uwX3t3xN1RotGXDTqhsf3XBlqO0gEf7oH8oQ8rHoDxMBNGN0toGW+3EbLwG3roSmny/qmAUDz5L3w9puR3wjV3Rsl5RMmY7FXdFnkIXYKxuASpBS5Nst14ySrPQOFsyLZZXGVweI6ouGoGtbSKYSzILqrN0lYBrk4jdSM9vHdAaLonRKyMRvjdsi5VVOEZhQFAyETphup/XjAGn1zp2tiLyzwdCPetxBSTpSU/mTUbsYX7r3gKjpmilMs6VMaaRNzKgqoSxxdBSAMrA3sbjeYjUWGTLloqLhlghS/SYXNz0rAC5O7LZF0q6eVNBWYqsOu3b7Iqk/SVHIJOKWHJztea5zvn5x259sBV63U5JrXp8akm5AUsgudzAWUdpOzKOl0/NMZTEY0yNjfrvfhaDFZruL2SWSbXBmHCLDO+FcTWy6ormi9ItPqqiZMQErKxELdQObIGRzOYyvAWfQj4X4CD1TpuQg6c6WOrECfdnGbTdMlicEiULb3Luf9xt7oYmaRnlGYTpUoL9lcEsn0QM2gLzW6105HRLv6MtvEgCKrrHrCk6XgEu2w3dlt0TfNQbm+z2wKo9GicgmVE6YquxSW2EzAWUAnFmLAXGy+/ZDuuOjUlVCiWoEsypeEqOi3RAZhxuwPXeAB85iY5AXz6OQHYN0W3Q3KBOpadZSorBL4SSd7Ys7W4sNvDhnUkXpDdeHp+6AXpKumVM0zJhu7YRkLeaAq+4CNs1R1fFNTiWMrnEb7bkC9+7ZGQasyg1bTK2wzkv+IGPoCXtgFyZQUWELjo6IIOnWtTTz/pP+Qx86ztJE7AB74+i9NremnDjKf8hj5xaXFHA3zjwiFhchHkBueqK/3fT+rHhE4qYY1QXyCn9UvhE91gK1rinkNT6poqlDpB1lKgPRIBw5bbC98s90XPXOX5BU+qbwik062loc/NHgICd9JmzBtZuq7HL2kiGMLAXz28LQummFTcZG3iLRImviGefaSQOwZWgozqmPq5np/wAqwSmgWgbqqLJMt97+UQUnSzBGScow8qHqx4tFXEW3lMXypfVj8zRURASqarZesdcWXQSS5xsLo/ENY/PxiryRnFl0No8OReAtaUdQnmzMY4OgYW9ljDM6a5P1lOh4sjFD22I+MEKynnSKRqiTMGKVmVmLjVlAJI3MDlx4xWV5XKi2cinP8L/84DxJ0iSt+ZmpYNa4DC7DPPF2bYrf0083gAsMVzntA3G0e6a1lmVLYnCL1ICB7yYF2J2wE2ZXde0WsosLAYbcdm3PPfDCVjDzTbfYb+3jDQSFYIDps9mJJN77d3uGUOU8kWuRfqv8oQEiU8gqoJGR2HrG2Asmj9ILMpkkKmHmmZr3JJMzbe/Z4dsWPX483JoHVVLKCRcXGSIcxvzsYq2qFAzLMmBS1rILC+Z25W3A37osuv0tn+gygOkUIzysegM77LAZ9UBn049MHPfv/pHt8TC24Q9Uy1V1GIGxINtmULSmDM1uoCATImYJiP8AcZW/CQY+iZTA2I2HMdhj50mqcwd3zjedU6rnKKQ3+mAe1eifCALx0dHRAxXpeVMHFGHepj5uJ8I+lKoXRvRPhHzc6RQoLdYbIh+WMoRMEBu+pw8gp/Vr4CCUwXgHqMGbR8glyOhawC7ASNpB4QVekX7RZvSZrdwIHugA+uzAUFSL2PNNkeNt0UGRWyxLQFrthGQzN7cBnGk6YpkFPMAVbFSCLDMHbfjDkulRMpaKg4KoXutAZ5SyZzn6uRNYcSuAd72grL1cqnGay5Y/fcsR7EBHvi5MY7HACND6GaQhDTAxY3OEWA2DK9zEp6cdtuJJ8YlmGT4ZwGTcqMu1Unqh+dop4EXXlTPlUv1X87RTLQDlPti7arybkRSJRzi56rT7MBAaDpOn/u6oH+m1vwGMTGj7bT3RuWkJnkE/1bflMZAaZiOAgBfMCHFpCYnLJA/rESdVG5AHfAMTJNoZV4edydsNhIBymTEw6zlFwemTmxLYXFvfxHXFVo5oRgWF7Qa/tHHmDkBs3jtEBYtUqxdHl1diy2SYMIF7TVIzuRswgd3sb5TtKF2kJaw5sTbG21sQGzq2jsgPpl/rTfaqIo/Atx3xM16dPp8tZl8CSpYbDtwgEkD9b4CoE9IdUSaadhI7YaqXUzDhFhuEeg5wDtQ17nrjZOTWfi0fL/dZx/uJ+MYrNbxjXOSadejYfdmsO9VPzgLwDHR4I9iDyYLgjjHzjNSxj6PMfOdR5x7TFCCbQ25hy0ImQG28nw/u6R6J/MYOzIA8n7f3dI9E/mMGpjQA/S9+ac53wxJmLnEbSzfVOB90w9MfM/rugEkQ2T+v1+so4zOEIdoBaG9/1whqcI9Sdmf1uEIZoDL+VEeUyvVfzNFOEXTlUHlEr1Z/MYpaiAUsWPVuowuIroWCGj52Fh2wGxz5nkE8/uN+U790ZRN0pL+/f0Rf5D3xe5Wkb6On+jbvVoy6dODMTcseJyv/AEgH5mkR9lfxH4D5wsJdQx23z/X62RFUNuAHb/WC9FTui4mzDg2JF+HHvgBsxOEJ5qDtPWqB05CN14nX3A2hD18r/IFr/wCY3/2ACmWYeoanm5itYNhOanY3UeqJkytlX/wf95+UD59UL9FQvtJ8YAu1Vz0/E1rzHBNss2IyA4Z7Ik8oz+Xv2L3DKFaJ0dTyll1U+cHIAcSZatjLfZExtgFx7oAaTqptRNebM2sSbcBcmw6heAZledCibRN0tUymKCQpWWq2uR0mds2LHfuA7IglsoBJaNT5H5/1U9eDq34lI/ljKr36okU2k5tO4eRNdG4qSO8bx2wH0kphUZTqVym1E2olSJ6pMExsOMDCwyOZA6J7hGrRB0fP1dIs7Dgx8TH0DGDaXllZ0wEEWdtvpGKQPMqGZsuJGyG3grYuT5v7vldQP5jBmoa0BtQG8gldh/MYMTznBA7TDfVPc/ZPDhs90OTZmffEfSjEy39Ex7iz/WcA7ihDzeEelbwkS8rwDam5PUfgIQzwtBct2/AQy5EBROUqlLzZRG0Icv4t0UcpY2OUaXrPKV5spWJF1OY2DMZkQLrNX5cxW6OFhkrC1jYZX+7frgKUoh+UYVU0Ly/PUgHYeNvj1Q2rQFr0fWn6DUDs94aKawsYO0U76iaOLL8YHaSozLmEEdnZugEUFKXa1jbfaLjS6OUJZhe/Zl/WA+ipOBb3tv2jvgzIEyaPq0mTL/cQ2B632QEN6NQOicu0fERXqmpTnBbEyb8gCdt8J2dXzi5vq3VMD9QQOBIJ2Z74l6D1NUk/SJUtjYYQd1hmLdpgM7QlwxA83M9n6yghT0CFQcJO/M5Hui16U1bKTHEmUgDIRhHRzJHUSeOdoEUmg6iVcNLa23LpeHCAF185pQyFr9WQhj6K7rdZkq1rkB0lsLbiHwknsvfjBdXIxKQDnmrZW7/jCBSSSb4LA7Rst2EfGAHSNPvLp3kIq4JhGMlbsbbBc7BfPKBQ4Xi1StHyb2WX0r77nM8LwRp05s3EoFsrmwFst8BXm1SnhQ1lztlise4748p9XHuedGEW4gm991j4xaFnFjiJ6Q2DPL2EfGG5lUB59ib2z+UAO1U0KUr6dlOQmrkdtr2O6xjdoyjV2oJnyrA251cr4ftWvbfGrwHRQ9atApPLFRhmKSN1mzNovkAakqHa5LZnIDr3mAx+qpCpKsCCOMR7ZRp+m9Dy56mwwuPNa9yerIZiKFV6OaWxDix339xgrQ9RJnkKe3xMGKib+uMAtTThpV9vjE+rqVUEswUcWIHjBDNa10f0T4Q+iwEn6fQ3EpXmm32Rl+JrAjsiM+n57GyIJeYF2u5z6hYDvMFWpJcQ63TMiVk8xQfug3b8K3J7oBTdEzZoBmTHcb1DYQR2JYd99kSqLRcuVcC1uGzbfvIgiNU6ytc81Idr7GfoC1hsGbEewRAZ6qd5zmXf7Mtbd7sTbvEWhadTnmT3/wDww3I2EL7bjOAq8nRZQ5sS2ZJLMzEe28eyiGmZdpJyU79+Rz4Qc0nKUjLJtmd7HLcd3YYGPTtkdx29Xbl74KZrKdHUq1jfKwW/jlFR0noAyySnSX3iLutGcwu0bQOHEdUdJps7PdeGQF+7I9hgM7ppnQccSvxi7U+hpMyXimWJPmXJBvsy6r90El0HLIZXRTc3x4VuLm/Ra2IA7xfjAvWHQ02UyzpQPNqoFlFwp2Zj7pyzgiyaP0PSSRcSucb70w4sxvAOQ7oKf22d1h2DwigVUnSBLFCmAMVDjCA1jYHpZ2MJOj9KKMRz7cF+614C+tpU72MAa/TziakvLM3B91uyKrP0hpCX56XG3zQfym8D5WnGedKZxYhgDY5EXF4CxHWOYzgWwB2PssbAA8N/tgymmXC2xXHWAfERTNMo0vEALlZzgAcD8LrEcaUq2yErduRs+vbAW6trpczKZLVuwZjs4ey0CKmlkXurMLDzW+e3v90BJlXVDzpR/C3zhuXXzGbCZZxHcMjsvsMBZaSUBew7CScgd9hlsh0AXsbndncXPDKAOjXmBgBisfOFriwG29oM1BAGStc9Ry6uN/CCvJ07CvAA2Njs7RA951tlzc7zc36zeJs6hYqSFLdZXMcb23QPfRTC5Ct2EE24X25QBrQc69TJBAUial9h+0Msso1+Ma1eoZnPSiUawdc8JsAGHVlGyxEdEJtFKWLXNz2ZX4ZR0dBCDoRDvbv29uUM1urEmauFwSL3vexB6jHsdAJptWZctMCNMUdTZ99obGp1NixMhc8XYt4x0dFVKXV6SPs+8/CFjQknLobOs/OOjogWdFSz9n3n5wr+zJf3R748joBwUSfdhA0dLH2BHR0AltEyjtlqfZHDREkbJa90eR0EeromUNktR7I9/suV/lr3R0dAOCil/cXuELEheA7o8joDz6Kn3V7hCuZXgO4R0dAJ+ip91e4Q2NGyhslp+FflHR0A9zK/dHcI95ocB3R0dFVxljhHc2OAjo6Ij0CPY6OgOjo6OgOjo6O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WFRUVFx0XFxgXGBsYHBUXFxkaFxgcFBgXHSYfGBojHB0aHy8gIycpLCwsFx8xNTAqNSYsLCkBCQoKDAwMDwwMDSkYFBgpKSkpKSkpKSkpKSkpKSkpKSkpKSkpKSkpKSkpKSkpKSkpKSkpKSkpKSkpKSkpKSkpKf/AABEIAMcA/QMBIgACEQEDEQH/xAAcAAABBQEBAQAAAAAAAAAAAAAFAgMEBgcAAQj/xABJEAACAAQCBQcIBwUHBQEBAAABAgADBBESIQUGMUFRBxMiYXGRsSQycnOBocHRFCNCUpKy8DRigsLhFSUzU2Oi0hZDg7Pxo1T/xAAVAQEBAAAAAAAAAAAAAAAAAAAAAf/EABYRAQEBAAAAAAAAAAAAAAAAAAABEf/aAAwDAQACEQMRAD8A3COhM1rAmIL6QYcP17YAhHQIfS7dXd/WGH04w3jugo9HRV6jWSYPu90RG1sm8V/CIC5x0USfrhOGxh+EfKB9RrzUDY4/CnygNLjoyltfqr/M/wBif8Yiz+UGr3Tbfwp/xijYI6MY/wCv6zfOPsVP+MPprzVH/vt3L8oDYI6Mhq9carCCJzjPaLcD1fq0MJrdVH/vzO/+kQxst46Mik60VNx9fMP8RgnS6wzjtmv+IxRpUdFBXS007Zr/AIjE2mr5ls3bP94/OAuMdFal1T285u+J0me28nvgC8dENHMO4ogfjoYBhufPwgsdwJNs8gLm0US46Md0nyxTiPqJCoD5rzCXJA4AWF9m82gLI5Uq9WBM1WF81MtLHquoBHfAb5eE84OI74B6M0qKiRKnKMpihrfdJGY9huIfmLAFDUL94d4hJq0++v4hFcq5qrt38NsQDWKTsI/W+AusuaG2EHsN4VAzQTXVvS78hBOIETthgTO3wWnDIwIq/wBf1igdUvEKbM4x2lq9JQvMcLwyzPYBnFW0jrYmEhAx6z0f6wUVr6wQMnVwETtCaH+kSOcnB1JPRCEZqbWOf6yiTN1Jkkf4k3buKn4QFYqNIjjAx6652wb1t1QWnp+dlPMmWYYwbWVTe7G3XYe2A8zQ0tTZ6hVORsSBtF98ERWqoZmTYljRUn/+lPd84WNDSSbCpT3fOAHidD8mpG6DVHqBMm3wTUAB+0D8IVM5NZ6qW52UbAm3SzsCcsuqAFzp/QHpfAwqUYGGaQtiCDcZHIwQpJsFE6aXcwZpJUDaHOD9HKgHKeWb9cE5SQzIlC+yJyWgFSlgjT8Ihy9nVEuUbQRLBh0NEcNCw1oB28eQm8eiAzjT+o61jDmvqGlOUZSoC4WYtdMOWw3G7PO0V3WvUHmUMyRiYIcLrYk2H2l8SOuNO0k/MMXLdF9hNsmucshs4dkPUa4xnY4swO39bYADyWK39nAMCLTJgF+FwfzExbebyiiad19TR1UKeXLDy1F51jYh3segdgsMyDtxbrQc0Ryi0VQB9aJTbMM2yH2G+E+wwCq2lu5MRpkq2WUWCegJvtuO2BdQucAU1b8xh1/CC8CtX5ZCt2iCsQN1Bsp7IBVM++wQdqPNMA6hYoyjWmseZUTAXOFWIVSb4RfcPZFfqGIG2CmnT5TO9Y35jAqo2QGvarzfI5XoD25RLeYYiarS/IpPoDwia5gAeuDn6DP9D4gxI1SfFSE4QT0je18wMt0RNbmvRz/V/ERG0NVLL0ezzAzKC2Sgk5kWyBBOduqAvi6Bp5qymmSUZlUWYjMYgL57c4Gaw0ctQwCKBzLZWW2xhfZe+UGKSrAlJYMRgXMKxv0RsyimcoOsYksmGXid0ZRiLIyob3IW2dz1boBzUmo+pYda++WsH0YgxV9SP8FurAf/AM1iyo0BlPKTOP09/QT8sL1ESXOmsk1A1kLA53yIFvfDPKUfL29BPCHOTU+Vt6pvcVgL1OoaaQRjllcQyNzY2NjbPd8REkVtLbo37x84h6y06zJ+j1dQwLzhY53GW6BmvhRZaLTIgdpol3lqAcukVBA2klRl1jjAGm0hLGxm939YQukGv0Cx4dAHwEDdL6u0j1qioQIDKMwlGwghdpewtuIyN4XqjJkzJyzUkqmJS69EXALTJY2cQAe+Al12sTyJjSppW4VWQqCb4hezDdlviAdfGxBFdWY52EpifcIe0tQ87pCaN4p5fAbUZTe/bf2RXJjpJ0gmeSyQovtJEoBdm8nxgLLL15m7Bhve1jKmXuBfZ2Zxx5RHyyl5jLoTM+zjsPceEQNAyUnzmnYnVqW6TEJBR7K64wNtz0iRx97Oj6WUriRKaZMKlHZ5m9ZnRVVFswAUN7+6AtehtbJk2YqPKADglWF12Am9m2jKLRLN4qFFIArJNv3suH1b7Is9dWy5Etps1giLtY91stp6hAO1takmW0yYwVEF2J3D57rCKZRa+LOaqqkxLJp6cBVYL9ZMdjYta+8KoF/tHjFP1/16+mlZUkESUa9zkZjC4BtuUDYNudzFfStZadpI82Y6luvBfCOy7E/wiAgVE9pjs7nEzksx4sTcmG8MPmVaG8OUBY9UdZHRlkM7YGPQzPQY7AP3Sd2y/tjUdF1POKQx6a+8bjbjGEqxUgjaDcdozEbHousGKVMH/cUH2OAfcYC56I2N7IIRA0WtsXs+MT4gG6yVRl0s512qlxGVzdc5x4d5jTtbx5FP9WYxKZcRSIVTPLuzn7TEntJJiPOa4j12zPafGG3N4DaNVB5FI9AeESp63hjVNb0Mj1Y8BEtlgK5retqKf6B8RDWqreRnPOz+ESNcV8in+h8RFVodOzJMvm1CFTnmCT0gLjJhAa/o4/UyvVp+UQM1gF8WWfNN/NGYy9YagAATZlgLAY5uQGQH+JwiZI1inYSC97ixLdI53v0nJMAa1Gzktl9z/wBaxaJYivalSrJMAFgGA9gUAbYsZ6oDI+UseXt6CeEL5MT5Y3qm8VhHKX+3H1afGO5Nz5YfVt4rAW3XYNjo2Qj6rnpnc6ADftYgdV77AYNaQRDTh5EuWxVOclCwADMpIwnLCSCcxFc12a8+hyJAaZisL9ETVxcRa179V4sErSsgA4JiBVlh7AkKqPbAbWsBlkOvrgKxoHnKh6iXUU5lTJkpwswh8C3W3SxEgbb3B4wa1Zkcwt7BlVVSXmELLiNmu5AGJmYi9srR1Fp6lmknzsO1ijYVJOWdsI2HbaC8tg77mVgu3MEFm6rGAG6SpX+lTpgAs0iUQCQTkrC3RvlitmMjFNqpLNpSSMQDMUU4RsGAYsusXEXsSvLahQuXMSVBB2DC2XUIpU+VNlV+AXLFcIw9IlubJshJBvsz6hAHKHVqpSfglpL5oEtN3NMLBrOGPXuByzgfUaVehMpa5cU/zxzarcyhiCKz3APTuerDvveNBlOGRXaW2MIGEskBk5zo5reym9xfqOcUbXjVmvralSZckBQVQq9rre/TxbSDwGWLftgAulOUyY0xXp5aySt7FumcwVvawAyPXFX0hpidPbFOmvMP7zEgdg2D2CJ//RVZzgl8xMuWKjI2JFzcE5WsCb8IvGr3I+LBqvb90Na34dvfAZpR0zzHCS1LMdgGf6ESpMu7X2W+QEbxobUumpv8NNu3r4X3kdpMZNrLowU9bPlgWGPEvov0gPfb2QACcsReqJ1QM4iFM8oBhxGralkPQym3pdL+gxt7rRlc1Y07k3byI+tbwUwGm0nHiBEiImjGvLXsES4gEa3fsU/1ZjE5u+Nv1pW9HUD/AE28IxCY3v4xSAsw9I9p8YQTCpvnHtPjDeGA3XVBb0Ej1a+ES5iRC1Mf+75HoDwiZNe8BX9ch5FUeh8RFRotBPOAInpLGQClSWOdj/SLhrj+w1HofEQJ1Y0jOKYJNO03m2zbnVlqWdbhel52WdoKFLqfMvY1J2/ZlOf5Idr9UDKkzpgqJpMtHZRhsDgO82ts4doyiyJVK9I09kdWCzGMtprnpSsQYXv1cMoiaxisl0zNOlSAk9GV8DOzoTKdlvisu0WygiTqJcyWJ2nCSeN0BixFeqK9qGPJzfgp/wBgiwhoDJOUtbVx9WnxhPJ0PKj6pvFYVylN5b/418TDfJ29qs+qb4QB/XN2abTS1+3z0s7TcGYpzAI2EBv4RCtZ9JoDKRAJkqUuIrmFJXoIJlxkA2HI8euPdO16S6ylmN5stpxa2ZALkDLrhGmtI01RM6Jdg6hXwi2SsGHneiM/0QjfW0/SmuUadK5x5agfWqbnZbobSMrb4suq81rsCQRaXMUgEC0wsbAHYL+JgZLpOecTFRpbhgOkRMCyhtwrhGezK9gRB/RNEJc1iMZBwgZHJVYnh1wE6mTy2ebj/Bk8b7G3D2RSa+Ri00gXEQCjXUXboi9wLdXcTFun6SEqsnG5LNKlKqqCSTYnI+0bYEaLpJkzSzVAVVROg4JzDGXe1rdYgLnJdDjN74i2JWHnWPN27BhIA6450LFXawPOphW98KkFQCLZMQzX7RnYCHEkHFkQExFiNpN88OywXESx+RhQos1OVlmNMtbaWxWuerEe4cIBVSn1sk8GP/rmQQtEKf58v0z+R9kTbwHloyXlWlAVqG3nSVz6wzjwtGtYoyXlge1VJ9T/ADnbAUic14iuc4dZ4RMOyAYeNZ1G0dzdBL/1CZmW4E2HuA74yebGq8mdfzlGZZOclyv8DdJffiHsgL/oiXaWo6vjE2GaTzF7BD0QDdZh5HUeqf8AKYwuoyMbrrH+yVHqn/KYwypEUBX2nt+cIJhxxme2EMsBtWpreQSfQETWfOIWpyeQSfQESpm3jACdcDehqPQ/mEVGRpGdTgmXWrTrNsxXAzMSBgvkht5vHdFs1uHkNR6v4iKo+qUyqlS5izJaKqlSXJGeIncCN/GANU0+eKKcPo0yeE59Xn3RMRLPzhRSSxFzuGdjAmdSyQTLmV1ROm80zKjXKYjJYqpJJANju7IKVGjKxTzQr5UmVNZxLQkXcTSSwAw5m54nbltiSdB0XOuFbFUpJIIBNgVlhC4Ui2K1t5tfZASdQs6cdifkEWIpkYrOoBtTexfyCLA0yAyrlK/bf/Gvi0RNR2tVD0G+ESeUYeWdstfFog6nzQtSCTbotAarT0qEYiikkk5qL5mCVJKH2Vz6h8oDU9ddQB3xYJNfJSWuNpePAZliRfCL9K2218rwEiVSPwt7Yi6UXmkaY4OBRnYYrDjYZ2jykqJxrWlti5lpCzUzKlGxYWVs7m9wfZ2wRnaHlElmlqxIwnEMVxtscV4Cm6P1sppc+a81ymNUVca2C4Lg23jIrlbdBTRLgTp7AgrMcMCMwRza2IPZDc3VmhlF3aVKJJLMWC2Fyd1gAIj6Z0osmXjlBfNGEABQyrsCbBkMwBAWuXNvElWjLKDlUa9jIxX4Nb4GLF/1yxW4lAdrE+AEBbJrdOX6R/I8SzFO0fp+ZNmLiwgKSbAHO4K55njFj/tHiL9kBNJjLOWekAemmgZsGlnrClWX3s3fGhvphB5wI9/hFE5W6uXNpJZRwWScMswbMrA7RxAgMvBhd/CG0EapqNqXSz6FZk+WGd2YhsTKQqnAACD1HvgMqmCL1yS1Fp05PvSw34Wt/NAnXfR0qkqmk0zPhMsGYC18ycQF7bLYT7YmclwIrCcJKmWwJANhmpFzuvaA2yQbqOyHIYoj0B+t8PxEQNYP2Wf6p/ymMKqGzjd9OC9NP9U/5DGDu2cVYEvtPb8YQwhxhme34wlhAbbqlL8gkerHhDs0Zx7qiP7vp/Vr4RJmSLmArutv7FUerPiIgaJ0PLqdHc3OZkTHiJUgZjZfELWzgprdLtQ1Hqz8IHaH0nKptHCdOXEqNkAATdrKLYsgc9vCAf0hTUK/RGe7YQq0+Es2IArhyGTZlbX4wTk0VOZ050lETXxI74GF7KLkMcrZgXG0g7bXiBXazKq0rpTPM543SygGWOjsyNjY7rZDbaJbacnfTWkvLC04S/PM1rmwOVzY53FhnlAQdQf2X2L+QQZmmBeoskrIKnIgjIjZ0R74LVCwGV8oRBqxc5c2uwX3t3xN1RotGXDTqhsf3XBlqO0gEf7oH8oQ8rHoDxMBNGN0toGW+3EbLwG3roSmny/qmAUDz5L3w9puR3wjV3Rsl5RMmY7FXdFnkIXYKxuASpBS5Nst14ySrPQOFsyLZZXGVweI6ouGoGtbSKYSzILqrN0lYBrk4jdSM9vHdAaLonRKyMRvjdsi5VVOEZhQFAyETphup/XjAGn1zp2tiLyzwdCPetxBSTpSU/mTUbsYX7r3gKjpmilMs6VMaaRNzKgqoSxxdBSAMrA3sbjeYjUWGTLloqLhlghS/SYXNz0rAC5O7LZF0q6eVNBWYqsOu3b7Iqk/SVHIJOKWHJztea5zvn5x259sBV63U5JrXp8akm5AUsgudzAWUdpOzKOl0/NMZTEY0yNjfrvfhaDFZruL2SWSbXBmHCLDO+FcTWy6ormi9ItPqqiZMQErKxELdQObIGRzOYyvAWfQj4X4CD1TpuQg6c6WOrECfdnGbTdMlicEiULb3Luf9xt7oYmaRnlGYTpUoL9lcEsn0QM2gLzW6105HRLv6MtvEgCKrrHrCk6XgEu2w3dlt0TfNQbm+z2wKo9GicgmVE6YquxSW2EzAWUAnFmLAXGy+/ZDuuOjUlVCiWoEsypeEqOi3RAZhxuwPXeAB85iY5AXz6OQHYN0W3Q3KBOpadZSorBL4SSd7Ys7W4sNvDhnUkXpDdeHp+6AXpKumVM0zJhu7YRkLeaAq+4CNs1R1fFNTiWMrnEb7bkC9+7ZGQasyg1bTK2wzkv+IGPoCXtgFyZQUWELjo6IIOnWtTTz/pP+Qx86ztJE7AB74+i9NremnDjKf8hj5xaXFHA3zjwiFhchHkBueqK/3fT+rHhE4qYY1QXyCn9UvhE91gK1rinkNT6poqlDpB1lKgPRIBw5bbC98s90XPXOX5BU+qbwik062loc/NHgICd9JmzBtZuq7HL2kiGMLAXz28LQummFTcZG3iLRImviGefaSQOwZWgozqmPq5np/wAqwSmgWgbqqLJMt97+UQUnSzBGScow8qHqx4tFXEW3lMXypfVj8zRURASqarZesdcWXQSS5xsLo/ENY/PxiryRnFl0No8OReAtaUdQnmzMY4OgYW9ljDM6a5P1lOh4sjFD22I+MEKynnSKRqiTMGKVmVmLjVlAJI3MDlx4xWV5XKi2cinP8L/84DxJ0iSt+ZmpYNa4DC7DPPF2bYrf0083gAsMVzntA3G0e6a1lmVLYnCL1ICB7yYF2J2wE2ZXde0WsosLAYbcdm3PPfDCVjDzTbfYb+3jDQSFYIDps9mJJN77d3uGUOU8kWuRfqv8oQEiU8gqoJGR2HrG2Asmj9ILMpkkKmHmmZr3JJMzbe/Z4dsWPX483JoHVVLKCRcXGSIcxvzsYq2qFAzLMmBS1rILC+Z25W3A37osuv0tn+gygOkUIzysegM77LAZ9UBn049MHPfv/pHt8TC24Q9Uy1V1GIGxINtmULSmDM1uoCATImYJiP8AcZW/CQY+iZTA2I2HMdhj50mqcwd3zjedU6rnKKQ3+mAe1eifCALx0dHRAxXpeVMHFGHepj5uJ8I+lKoXRvRPhHzc6RQoLdYbIh+WMoRMEBu+pw8gp/Vr4CCUwXgHqMGbR8glyOhawC7ASNpB4QVekX7RZvSZrdwIHugA+uzAUFSL2PNNkeNt0UGRWyxLQFrthGQzN7cBnGk6YpkFPMAVbFSCLDMHbfjDkulRMpaKg4KoXutAZ5SyZzn6uRNYcSuAd72grL1cqnGay5Y/fcsR7EBHvi5MY7HACND6GaQhDTAxY3OEWA2DK9zEp6cdtuJJ8YlmGT4ZwGTcqMu1Unqh+dop4EXXlTPlUv1X87RTLQDlPti7arybkRSJRzi56rT7MBAaDpOn/u6oH+m1vwGMTGj7bT3RuWkJnkE/1bflMZAaZiOAgBfMCHFpCYnLJA/rESdVG5AHfAMTJNoZV4edydsNhIBymTEw6zlFwemTmxLYXFvfxHXFVo5oRgWF7Qa/tHHmDkBs3jtEBYtUqxdHl1diy2SYMIF7TVIzuRswgd3sb5TtKF2kJaw5sTbG21sQGzq2jsgPpl/rTfaqIo/Atx3xM16dPp8tZl8CSpYbDtwgEkD9b4CoE9IdUSaadhI7YaqXUzDhFhuEeg5wDtQ17nrjZOTWfi0fL/dZx/uJ+MYrNbxjXOSadejYfdmsO9VPzgLwDHR4I9iDyYLgjjHzjNSxj6PMfOdR5x7TFCCbQ25hy0ImQG28nw/u6R6J/MYOzIA8n7f3dI9E/mMGpjQA/S9+ac53wxJmLnEbSzfVOB90w9MfM/rugEkQ2T+v1+so4zOEIdoBaG9/1whqcI9Sdmf1uEIZoDL+VEeUyvVfzNFOEXTlUHlEr1Z/MYpaiAUsWPVuowuIroWCGj52Fh2wGxz5nkE8/uN+U790ZRN0pL+/f0Rf5D3xe5Wkb6On+jbvVoy6dODMTcseJyv/AEgH5mkR9lfxH4D5wsJdQx23z/X62RFUNuAHb/WC9FTui4mzDg2JF+HHvgBsxOEJ5qDtPWqB05CN14nX3A2hD18r/IFr/wCY3/2ACmWYeoanm5itYNhOanY3UeqJkytlX/wf95+UD59UL9FQvtJ8YAu1Vz0/E1rzHBNss2IyA4Z7Ik8oz+Xv2L3DKFaJ0dTyll1U+cHIAcSZatjLfZExtgFx7oAaTqptRNebM2sSbcBcmw6heAZledCibRN0tUymKCQpWWq2uR0mds2LHfuA7IglsoBJaNT5H5/1U9eDq34lI/ljKr36okU2k5tO4eRNdG4qSO8bx2wH0kphUZTqVym1E2olSJ6pMExsOMDCwyOZA6J7hGrRB0fP1dIs7Dgx8TH0DGDaXllZ0wEEWdtvpGKQPMqGZsuJGyG3grYuT5v7vldQP5jBmoa0BtQG8gldh/MYMTznBA7TDfVPc/ZPDhs90OTZmffEfSjEy39Ex7iz/WcA7ihDzeEelbwkS8rwDam5PUfgIQzwtBct2/AQy5EBROUqlLzZRG0Icv4t0UcpY2OUaXrPKV5spWJF1OY2DMZkQLrNX5cxW6OFhkrC1jYZX+7frgKUoh+UYVU0Ly/PUgHYeNvj1Q2rQFr0fWn6DUDs94aKawsYO0U76iaOLL8YHaSozLmEEdnZugEUFKXa1jbfaLjS6OUJZhe/Zl/WA+ipOBb3tv2jvgzIEyaPq0mTL/cQ2B632QEN6NQOicu0fERXqmpTnBbEyb8gCdt8J2dXzi5vq3VMD9QQOBIJ2Z74l6D1NUk/SJUtjYYQd1hmLdpgM7QlwxA83M9n6yghT0CFQcJO/M5Hui16U1bKTHEmUgDIRhHRzJHUSeOdoEUmg6iVcNLa23LpeHCAF185pQyFr9WQhj6K7rdZkq1rkB0lsLbiHwknsvfjBdXIxKQDnmrZW7/jCBSSSb4LA7Rst2EfGAHSNPvLp3kIq4JhGMlbsbbBc7BfPKBQ4Xi1StHyb2WX0r77nM8LwRp05s3EoFsrmwFst8BXm1SnhQ1lztlise4748p9XHuedGEW4gm991j4xaFnFjiJ6Q2DPL2EfGG5lUB59ib2z+UAO1U0KUr6dlOQmrkdtr2O6xjdoyjV2oJnyrA251cr4ftWvbfGrwHRQ9atApPLFRhmKSN1mzNovkAakqHa5LZnIDr3mAx+qpCpKsCCOMR7ZRp+m9Dy56mwwuPNa9yerIZiKFV6OaWxDix339xgrQ9RJnkKe3xMGKib+uMAtTThpV9vjE+rqVUEswUcWIHjBDNa10f0T4Q+iwEn6fQ3EpXmm32Rl+JrAjsiM+n57GyIJeYF2u5z6hYDvMFWpJcQ63TMiVk8xQfug3b8K3J7oBTdEzZoBmTHcb1DYQR2JYd99kSqLRcuVcC1uGzbfvIgiNU6ytc81Idr7GfoC1hsGbEewRAZ6qd5zmXf7Mtbd7sTbvEWhadTnmT3/wDww3I2EL7bjOAq8nRZQ5sS2ZJLMzEe28eyiGmZdpJyU79+Rz4Qc0nKUjLJtmd7HLcd3YYGPTtkdx29Xbl74KZrKdHUq1jfKwW/jlFR0noAyySnSX3iLutGcwu0bQOHEdUdJps7PdeGQF+7I9hgM7ppnQccSvxi7U+hpMyXimWJPmXJBvsy6r90El0HLIZXRTc3x4VuLm/Ra2IA7xfjAvWHQ02UyzpQPNqoFlFwp2Zj7pyzgiyaP0PSSRcSucb70w4sxvAOQ7oKf22d1h2DwigVUnSBLFCmAMVDjCA1jYHpZ2MJOj9KKMRz7cF+614C+tpU72MAa/TziakvLM3B91uyKrP0hpCX56XG3zQfym8D5WnGedKZxYhgDY5EXF4CxHWOYzgWwB2PssbAA8N/tgymmXC2xXHWAfERTNMo0vEALlZzgAcD8LrEcaUq2yErduRs+vbAW6trpczKZLVuwZjs4ey0CKmlkXurMLDzW+e3v90BJlXVDzpR/C3zhuXXzGbCZZxHcMjsvsMBZaSUBew7CScgd9hlsh0AXsbndncXPDKAOjXmBgBisfOFriwG29oM1BAGStc9Ry6uN/CCvJ07CvAA2Njs7RA951tlzc7zc36zeJs6hYqSFLdZXMcb23QPfRTC5Ct2EE24X25QBrQc69TJBAUial9h+0Msso1+Ma1eoZnPSiUawdc8JsAGHVlGyxEdEJtFKWLXNz2ZX4ZR0dBCDoRDvbv29uUM1urEmauFwSL3vexB6jHsdAJptWZctMCNMUdTZ99obGp1NixMhc8XYt4x0dFVKXV6SPs+8/CFjQknLobOs/OOjogWdFSz9n3n5wr+zJf3R748joBwUSfdhA0dLH2BHR0AltEyjtlqfZHDREkbJa90eR0EeromUNktR7I9/suV/lr3R0dAOCil/cXuELEheA7o8joDz6Kn3V7hCuZXgO4R0dAJ+ip91e4Q2NGyhslp+FflHR0A9zK/dHcI95ocB3R0dFVxljhHc2OAjo6Ij0CPY6OgOjo6OgOjo6O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xQUFRQVGRgaGBgYGBcaGhoaHBweHR0cHRwYHCYeHBwjHRoZHy8gJCcpLCwsGB4xNTAqNSYrLCkBCQoKDgwOGg8PGikcHxwsKSksLCkpLCkpLCksKSwpLCksKSkpLCwsLCksLCksKSwsKSwpLCksLCwsLCksLCksKf/AABEIAMUBAAMBIgACEQEDEQH/xAAcAAACAgMBAQAAAAAAAAAAAAAFBgQHAAIDAQj/xABNEAACAQIDBAYFBwgJAwMFAAABAhEAAwQSIQUGMUEHEyJRYXGBkaGx0RQjMkJSksEkU2Jyc7Lh8BUXMzRDgqLC0hZj00R08SVUg6Oz/8QAGAEBAQEBAQAAAAAAAAAAAAAAAQACAwT/xAAhEQEBAQADAQEBAAMBAQAAAAAAARECITFBElEiMmFxA//aAAwDAQACEQMRAD8ANKK7ItaIldLjhVLHgoJPPh+Nck7oK6rXLDkMoYcCARyPtqQi1pOyV2UVzRa3u3VRSzEKo4knQfyaYy7rXVa1QVsF1raeRXa3WgWuqJUnZVmtwK8wl9SzKOKxPpEipBFKaWhXQV5Fa3boRSzGFUEk+AqUb1la2nDAMOB1r1mqTZRQnZ2PL3ryliYOg5KAcunvPnQraO8rNcyWzlWDy7THhP6I9tRtnYy4hBBMAkgHUCeOnjArH67OG24lcGWvcBjhdSeBHGurpW2UYrWjCul9gqkngASfRrUfB3+stq8RmExMx6akjbQnq3gwcja92hoBu4hHVyzHrMJYutmZm7bPcBOvCQBp4Ux45fm3/Vb3Gl/d0yMPx/uNj2XLtZvq+DLCuTiu7VBxGLi6luB2lJmdfARz503Iyx64sKkXBUciihwcVzipHVUK2RizdDZiCQxgARAmAPHhx8azacSWrk1d7i1xdaky3fYgaVC2tt+0EyI2dyRqvAZSCdToTpEVK2lPVNymAfIkA+yk7C4jPcKKJIkwIGg/nhXC2zqPVxkvdOOxt4bWTI7mZaGYRIJ0mCQDrzNH1qu8deTD3DbbMr9k6ajta+6nvY1wNa0MgGB4CAY9ta4cr5WefGTxPWgu8e3ba5LYcFs4LQMwUCeMHvjSa83suZbAAYjM4BgkSACYkGYJA0pG2e1u84QFVJI1MqonSSeQGhJ9NXPl8i4cZ7Vp7E2gt22gDAuFAYcCCB3cYolFVfs/GW1vrbzdsMBOvLjDcjVmYK9nto32gDW+HLfWeUx1ArLuLS39JgO4cz5DjW6LSLt/a628QxafpMDAkwOA8BWuXLBJpm2TtNRcdmbRidI+jqCCTOsyRpwimOy4YSCCPCkQX7aWFvknKz5OczE6+g0X3S2sLnA6MCYPHSPiaeN/osM7Cgm3NsW+qKKwYkgaagQQTPfw4VI3kvZcO5kjQcO4kA+yq+wO2bZc22nieAhYo5csuGQ/7J2gmQIXBYaTGXMJ0IB/GibCkLaWPTD3jZk5wQOcSRPPlw9fhTlsvEZ7amZiRPkYrUoqo9ubQdLoysV1I5d/j5Ue2/tYpg8K6vBuddJESYaBy5CkjfC/Fwco7/BjXfbOOB2fgewFIOI7UfS7Y58+J9VceLpZqztw8WbiSTPYGveZ19tNRpF6Ln+aA/QY/wCsfGnbENCMfA+412jlSfvNvWuS5aRSSwK5pjjpoOfsofu/vitpVs3swE6PMwDrBESI9NAds7RVMWmZQQGSZGnjpz091cd7MRbTHuioMqsOMa5lBMjhAmmys8atHFao3ip91Lm7rz8n/wDY2vZduD2UawTZsMmszbH7tAd12H5Pr/6JfZfuChqJ+8G3LeEtdZckyYUDiT6eHnVZ47fO5dxK31QhUKgKGJ5kwSAOMnlTl0k2Fays8hcb1AVXe6VkPbxh7E27DMMwB0kAxm4HxGutY5beo1xz1Yuwd60xRK5SlxdSpM+owPdRjLVVdHWKLYscBJPLvBq2TAqlv1nlJL0Wtpby5ZCADiAzHj4hQOHjPooHsrahssT2IjWQRPiT38qE7X2xlvADgIB56Ua3+xGDt4TDPhmYveB1n6qkglhGjEwOWg4Vx/ytdZJhhwmPF1ZAg89Z9INbs1Km4m0xcVlDagcPT/GmpzXWXY48plRdtXos/wCZPf8AwqtcDtR0ulkYqzSJHHWrG20k2DOnaT31VqWgtyDMhon00cZ69Hw29KsrtS5rAi1xkf4a02dH21GvYUs0TnYaCBoq0n9JY/8AqN3Mwbs24Ov5tfbTN0cWCuEMiPnGPoKrBpk6HN26RMXlw6HTR/w/jVe7s3GuYq2gaAzAE86eektD8mTT6/8AtpH3KMY6yTMBwY741j2UZ6t6iPex9y1iCZkhvrDjB51eW6mIL4Owx4m2tUNtVR17zM5j3d9XlucIwOH/AGS1uSM8qYUNVD0g3z1zwfr3J9DVbSGqe6Q4N95MRcue8Vnl7BPra7tNW2QgzNn+VNpIiOrGsfzzpp6Lb0j03PcvwquBiowaWywKC8zZYgzlUTmjge7wp/6MLk5SBCy4Gv6Iph5Hfem5GFuH9X94VR2Kx2TEEkkDMRpyAars3qaMLc56L+8KobaaDrmObXMdPTRy/wBlx8M2+2NDbSvFGZhmWCTOuVe7lNW3u/d+ZH6ze+qN2lj82MuM/wA45ecwGQHgOEaVdO7QPU68Q7fhWuI5eqf3xjrJIBjj94112mLK4HBMki4evzyZEBxGhJjQ1F3vAa7qQvH941FxOM/J8MrHMqdbCxEZmnUxrrrWJ8bWl0ZtNsHnlb1Zx/D1U34y582/6re40ldGrygMQCjRrP1lpxxv9m/6re4114+ONU9tILcxQL6/RJA05gRWb9rbTHXRbGUFxA9A5Hx99Qb9x2xSKgmWABPmDNe76XLjbQuh11Fw66Hu5jTu4VW9CRbGyW/JLX7Ie6gO6j6YX/2Z9mIaj2y0jDWh/wBtf3aXt1tFwnjhLvsxB+NBcukm4eqSPs3Z9QpE3LwKPhtou0SmHlZ5EuNR46e2nbpKHzKGD9cad5ApU3FwhbC7R7Ik4aBode2pMeoeyj7Wp4H9HB/K14cfjVsYp+yfI0iblbGFu8hI1nj6DT3cSQR4GnMYt1R+0CC7ydc5Bpj382OLOz9mtJm5buEzHGQ2noagO08HlckqTLcac+k2wP6L2WRxFtxHoT8axL3HbOgLoyBF27P2B7xVgs1I/RpgCC7tPaWBPmKeGFUrnz9RNrXQLDE8FKk+WYfGq2fEIt3NA4zHHSrKxV60LbC8wCFSDJAkRrE86qzEY4dtFUFGOkjUcIbQ8YEd2p8CM8ZrtPBrejbyYvFG/ky5svZnuAHE98VYW6OPW5YlNBmj0hVBqm7l1hM89e7+dDTpsfeu3hcHbFoC5cYsXVjGU6awOII4azWrxwXs07+XQMOhPDrPerRVfbJxq2bocliV1ju/nSmHbW99jFYBxcGW9mACKZ1H1hP1eIjjrSRg70lQEDMCDEE5tOBE+mrFPBnCPaa+bjSQTJDcpOp07quXd8j5LZjhkEenWqJw2IXKqMqqJGZ4OaJPDWBo3AfZHjVyYXenBoiol5cqqFGjcAI+zVOqzyhnRqqXfhk+VXlOvbM94mD+NPS764Qf4w+6/wAKr7fTbllsYt7Ckl8vbYqCuaMogMJmOM+BFXLKpMRWvA4OMrdWLhAOn0iogecAnxpm6NcaovLayZWysfE6cT3cRSGMbd6s6/N9YGyyIzhYByzPCRNMO5u8y2796/fLNd6vLb0kEgAANGo0VRPdNMiq1d6iPkd6ToEJ9RBqk8Ret5y0a8oj10/4LfkXkuLi+qFp0aFQOW7spGvIkgmq0u45gjW1BFosSAyjNqIEkDjHLhNFy1TqDW2rn5US9tswMsrcAIkSRyA1nxq0ty8cLmFDLoMzCPKBVN3tpYgO5JYvcUKzDtEqVAiR3rAPlVibqbz4exg7dsrezAEsOrY9okk6gDTurUmCk7eJrfXOG1yuwJ56E6a+iuePvThbUq2WXCHSCQwJ9QIEeNMW82wrtvEPibVtRbvDUOQG7QGfTlOuvHU8KX/lJUJmClFe4VTOTlLRmMSImBr8KJwWnLo3xqlnthcjJb1HpUa+MgyKerhkEd4I9lVlsbem1YF+6LdxsVeJMkSvfrLSZYkmPCswPSNiVDC5b6zQ5TEENyB1Ay+A18aZZx6GW9lQbcupdzKxV0JA8Dw0HrkeNc7m3XZyX7TlySTxJiI8hUXaCXb15rvV5C7ZoQGASddDJ8eNcf6Ou270qhuBWmYbK0Hx1g1nI1IvuwmW2q9yKPYKU91LmmE14YbED1YgUJxPSBjGyZMMo07c5jLeEHQc++h2zdoYm0toJafMqXUJyns57geRpBiOB761+ox+aY+kvFlMOjASMxHlK6Gq62dvNdRXRbhCOhVpPJiJjuJyrqNdKZN6ttYzFW+qGHyo30tGYnWQdR2Tpy76UV3WxGvzV2YGWEOpnn3aUbL21JZOzVuptFrmMWHJUZmIkwAFPLzp/L1VO7WGxuEuF1wzNK5SGVtR5jhr7qkrc2l13XBLs/Zg5cs/RiOHLvq/Un0XhaEbaxF0Xrtsz2CZHcBGuvDlrWbRx+JZFsuxZcOerVdCFLmY9JHsqVtjYmOxN1rr4d1J5BDEDgPHzNQm3IxcCLNzNrIKx5RR03PDJ0fYtmZ1I0VePiTTk1I+7FvFYRSrYfsswLMQ2YDnEaU555E+VUxz5ztFu7Ks3r9s4gxbCuPHNII5cIBogN3tjcDcSRxm5FcbbUqrsd0u3L7oxHUOxkcbjKcw9BJH+WsyOmnKzsjYkSSg46Ncg6Ejvrr8j2Gv1rXoufxqsrWxpwzX7rMqBbuWBMtp1Y0+qWkEnhHjQnaWFK27VwBMr5oKkk6Ge1PBhMeQHmWcZTt/q6LdnYX2rJ8CzH2CtWvbBB42v/2VUe7u7d3FZikQsgyxEEqSPPUeup9nAGziLK460UskEsAcpIAj6RJ1DAE+Z76bxkG/9WqMRsMx2rHpzV0XGbEmF6lifsq59wqncbsjNiUs2JcXFQ29QM2ZZ48ImfVVqbrbuphbKAqvWx22EnU66TwjQad1WS/Fbn0ctWdmxPUafsbp/wBta3NubItmGW0p7msvPtWa3Rqqzfbd7EJdF+4+ZHeDck9gE9kHuGXgBV+ZBLq0E3t2PyNjT/snT/RXh362QPr2vRZb/hVS71bPt2LjKt4XUKK9oRmJVjHaYAaaEg0Aw1tbnWHMtsohYBp7RH1R4xrr3Uz/AMOPoPZ++uzrtwW7RVnaYHVETAJ4kRXNekjZxbKpYnXhZPLjGngapHdXCdfiFtdYbZYMFYGIOUx8I5yadcPul8gu9Zc+ewzKVZxo1kMCuYj7Pa1ImKcZ0/L0jYGJBeJiRaMTxieExRHZW9WHxBItFiViQVynXgdTw8arfbmwFwuAv9qQty29szJOuUToADlPjwnnQncxXv3mFt8qdUyueeqxy/Sgg1BZ+I6RMGhILNoY0UHX11Ft9KeEZsqLfY8YVATy4dvxFINjdxGwd/rCFxGHJLAzAAEjgdcw4GksbXeynY0YhgW0jtCNNJBA8fGlRdtnpawjK7BL8IuY9lBpmC6AvqZNRb3TXg1MG3ifu2//AC1R97GXEX6R7YCngdJB1MaagHv0rvsjFW7Lu95BcBt3AoYSC5EL7Tx8KJ32VxHp1wX5vFfdt/8AlrP69MF+bxP3bX/lpB3S6PVxOHN26WQsT1cDQgDiZ5ZtPQaCbzbF+Q4iGFpw6kqBmygGRwmQRxGp4ClLXTpxwrTlsYo+Sp+Fyt9n9M1rEXBatWL5YgkSbY4CTrnoLu1fwwwpXDsobIzMhIzqSuoPMjTjwqv+j5/y+35OP9JqC1Mf002rTlHsXlZTBBKfHUeNRf68rJMCzd+8vxoP0i4e2cGzsoNxcoRuYJYcPQDxqrLWJyMZVX4aNMH0ggihTLF14bpmt3XVBYudogZiywCTAmDUG70425gYd+MfTFV/uFtJLd9xdfIGWBMZSQQ0GQY4cRS7dfteEn30y1XjFuYnpsRWZRZLAEjMGEGOY8K0vdMeQKxwzdsZl7Y4SV7u8Gqz2pZQ3XNhV6lCFBEkGRxMnWTI7tBQwOx048hx08vXVq/EXlsrpAXF25CKpkjKWk6eiuYNVftDYN3BW7V5mAdm0QcVIE6nhPlT9sPawxFlbnM6MPEcfj6az2LxnxPvYpbal3IVRzP88ag/9Z4WP7TgOBVtfDhr5UQCBhlIBB0IPA+ioOwsPaGGQsiQFJbsg8CZJ010Fc46XFePtu4EuIj9XadjNsGdD5jhy491DXeDAYkAmOXpg8JirGXGYX5A9yEn5xQcmudixUDSeBHlSTt7EhsRca20oWlSNBHLTlFduNQ7uJvRawouLdzDOVIIEjQEfjXffDemxi7SdWGFxHMSPqwZM+gaV06NcOHa8zgNAQQddTJ5+UUU3pFlcLcEWw3XECAs6GYBGsAEaeVZvo60qbIx1izfsXS9x8hDNlgBRH0YbXRpnWCDpBqwLvSThASAbjeIXTh4ma4PbtXcRgHRVKMtw6KADAGpEa8+NNCWVX6KqPIAcvCoXC5/Whho+jdPoGvt/majbT6TsM1sp1LXcxyujQBk5mQT2u7uNOSx3D1fwqs+kHbcYy2mQAWIbQ/SnK3dpwipQsXMe1m4xss6ggqCQZCN9RgwjgdeR460PUjLBzZpGU6QRrM854e2j+1987l/GDFICmTKFUMZygyZI79QY76Mbv7WN3B7RBAzujXDB1MsZ48QJ4+FXjVK2AnOoGYGR9H6Q8R41a//AFDcu2vkz4XEm5ctFGJtmWbIQxCx2o+lyqnwO6r22C/5Fan8ysz+pTdZuFjaZxl/CW8L8kvdYgTrBkYnKoIUkZeBjv4g1N6OLQtLdtNauW7pOZiwgEA5YE69k8fOhWMIbZWDUmM9wAR4s/xqwx2VCjgBEeA0qk7FvSsN596h8ovNh1zC5a6m4HBGoJEgAzIHf40jwUcdYrQeI4EjwzaU5b67QcY95PVsMqqUJEqROYkQZMif4UJ3N3wOEvubxZ7T6PrmMjUET6R5GjduN+TQJ8aWCrwCFiqwIBY6nxOnOaJ4HAutyy13DPcRiSFnLnjjHkaH423qlwkEXASonUANEHu1Bo30e3h8vtzxIePumnvOgOX+ku5h1Nv5ItuBFpcx0HLMJ00jSljb22buPa2WtrntKQ8OIYAyTBOh4zHoqd0p/wB8BP2EpU2sii52QAIU6fqg0bdwyTNT06xSStt1UrmtlmIKjiSjdmQeEa8aj7G2o2GureQKSpOjcDIg8DPOoGaWPp91YolT5j8afFTTtjfm9irLWTatANBJBMiDOkk60Ms4VsVlW1hpa2ozMhaW5SQdAZjhXDbWzBY6rKx7dpWPmZkeVMPRlcIxLjkbR9hBonfYzJ0E2cPfssU+T5bzZSh7WddOKkGNRxmgl60VOpBPP4edWVhtqltrXLZAAAIBE/VWkLb6gYm8AAB1jgAedMEr3BYO+1l+rQtbkF2A+zrqe4ca77I2nlxKMbKHh82Bx0ie8nn50xbmOFwOIZjA1meA7H8RQzD7XAuC8ROfETPPLbXh/qn0UU78FukgBksNr9JvPUA+us3FuR1yD6IKkemuvSIM2GRl4BwZ8CDBqB0dOT10/ofjWaJ/qebLajzqDsv+5f8A47n+6plk6ioewMWgsoM6yqyRIkCZM+Go9YrEbpTw9sHZV2eV5T+6PxpXuLr3aD3VZA2vZ+QXYZYi6sCJlmbLpx5gz4eFJO8+LW5irjoQyHLBHPsiu3H0D/RnPX3DrGQT3TmEenjWm8mEZbPaXKTib3d3Durzo92pbtPdFx1QuFgnQaTOp05+mim1t47FyxeCsrP12ZAVmQSBInTUZqOXqnqVsW5A2Zy0vD1mnYNSNidvWS2BcOpCTnjisKoMqNRrRs75YUf4o5cm+FDNhgVtKqbpCt5sfcjlbSfu07HfrCKoPW+pWpT342xhMTle0T1wJDHKQGSOJmJIjTzirs8eqWsJa/J7hzcGTs6a8fTNZs+5dzAIdcj6xMKA2afAiR6akkW0udSuIzYZyhd8hBA1Oq6nMJI0JGtEMBtTBWbmJZRdysly3ZGkZWBHanWeFEl2668uUzIXg+tXXszERs5W7sPPqQ1SFxu138KsCzvzh1wC2DnL9QUMLoGiANfPiK6OVj3azxhdmpOmreMysfvGrOvCqb2nvHZuWsGozg2BDyBH1eGuv0T3UawW3MRtG/cW1iDh7a6qoBzMs8THE9+o40bgxy6SreXFW3kdpVJ4fVOX3RVe3rerqNSGMUw7z4q8MT1VxzdNrsBmSCQdfM6nQzQy9hCl1JtYi2YBfsyxJJ1UQIBERPjWfLrpPA9W1UEEefeYo5uSp+W2Yg9oeoGT7KF4zajXQisBKT2o7RmNCf0Y086m7vbQOFvpfZGKjN4Zp00JEc618FvQv0pf3pf2a/7qV9pD5wSQOyvuFG95NvpjGZhacNCLb1ngTMgDWZ5cIoHtS51jghCkKqkeIEE+ms/Vx6jW6ih2gg6HgI5Vys25ViOUH2gVs1qGMdx9On8iumEAyXBrJywAJP0pPup8ht2ie8r5kw37EDj3E0U6P4GMMZdbR4Enu76VMXfdwgYfQEDSDxJ/hRLdva3yW/1mRnGUrAMcfQaJB1lhlx+CuWtqi4B2bhUgjXQ9kzHDgfVSrvJaPyi8dB863OiFreRhjWxGS4VOoQnXUQBMQPAxQHG3jcuO0QWZmjjxmmMyYbN1sObmCxKDSVEd0iT64FBrmHJw4IUlVvODpwLKse4102Rty9Zsvbt282biYJI48vKvdn7edWK5Owbq3GESezymiw/TbvRazbPbwS2fVln8aEdHJ7N7zT8aPbwYgPgrrDgyTrx1Ipf6OT2bw8U/Gr4xPKbsThOtQpmZM0DMsyNfD3UvbN3QS8od7tyTIIAHBTlHsApnsnUedRN32+aH61z941zldaCPuZZ6l7k3JUXOaxKkgaROscqVNu4a3bxFy3aJKI0AnjI0PIc5qwdoYrq8FeJ/7qjzNxgPfPoqt8fhHtvD/SIVvvDMPTrXXh6B7crYtrEtdF0E5QsQYiT7a538Jh0waMc3yhmOXjGVTryjgaIdG/8Aa3eP0V/eoLtZSbdkeNz3qar6IaNzdg4bE2c72yGVsph27XZGpk6amdO4UwDcvCfmv9TfGhHRs35Pc/af7RTcGovoC03Lwcf2IPpb40J3t3fwWHsBltqrm4g4sSVmW0nXSKbbbaek++kvpPXMlgDvue5aFNtAdr7TwyYz5rDWjYWBBFwZg0HMRMyJ0osMPgnuY9UtqclstagMQuVYYrB+0RSZjRN1jwICaEEHRVHA0b3VnNiiP/t73vHOtdNWF2n0YPD/ACSzKWxcOFvOSFGYkaKxMaka6+dIi8ROoMcKcrmzGu2MKy6g4e4scxlLNPdGo9tXJYl7cwSW9n4S6ltA028xCiWlTOaB2gSOdOeBwtkKty1atoWUGVVQYYTxA4eHhSftNi2x7EcsnvZaZt3rh+S2Z45APVV9Yvha6SrYDYdh2WObtLoxgrHaGunLur3fjDxgLN9S3W/Nh3zOXIKGJJPDNrWnSeezZP68etKgb37cL7PwqfWuAMfJOz7T7qPpm9EfieJmPbR3c9y2MsKxlQx0Oo4HSDprQIoAeMiJ8j3UZ3PMYyx+v+Brfsa5dGnZm0rdrazoiBEuHIRAjONZWB2QTy8afOoQgyiGeMouvnprVW4jDONriQRmvKw8VkGfKKs9Xojnz+AO3cfYtX8Laa2sM5gBEywQVGkcmI5VXOwrmTaFvwun06mnPfLCu+KwbKrMAw1APHOD7gTSXs4f/UE5fP8A+6pcfFhbnbQTEWWc20Uh2BMAkySwkxOmaNe6jYsIohVVRM6KoE8zoKWNxcDcs2rq3Fy/OacOKiD7Ypkd6PjPKdq8wm2rp2llZpU3MkQsZVYwOGka68aV9sf3i7x/tH/eNG1JG0+H/qDr5tQXbf8AeLv7R/eaZ66Zhx6NX7F79ZfcaK7LEY7FLAgrbaP586CdHDdm9/k/Gi9m5G0bn6VlPYaKzfXTfBvyS94ge8Ut9Hbdq8PBffTBvgZwl3yH7wpa6PB27x/RX30fFPKfbHEeYqJsI/MjxZ/3jXmJRzbYWmAuEdk6cfToPOlPA7BxNwZ1uZAZH0yJ5Hh3xXOY7WJu9GKzWltKR2rt5jryVm+PsoLvc4+UmDICWgDM8EXnzrfC7ru928mZQbIJYwSD4D2+qh21dm9RcyFs3ZRpAjRlDc/OPRXXjmsmHo6vhb7qY7SiJ8GH4VF2lgTcsh0IYWzDj7OZUgnwnTzqFu1scYm9kLFIUtIEniB+Jru+zraWWd7pF2QESNGiOfKOPoqvqnR03OVLWDQkqpcsScwgmSBz4xyowNr2ud2399fjSNu/u9h8UmYPdBUjMNIBM/ROsjxNGBuBY+1c4eHwrNHRiXbdgcb1vifrr8aDb27Tw9zDCXRyLiRBBP6UR+iajW+jvD/buc+Y4eqhu8u5FuxhzdtM5ZSMwYj6J0nQd5FHSyf1x3h+TviptX7JS8BLMC2QqANTGgMCONT8LtjCLexrB1BdSLZg5WGTtActXiKQ7NxARK5h9YSR6JHvo1upgLN+86XV0yOVALSCNfTpPHureYaDZuE+FWBsTeDD27OED3FlUuhwJJGaOIA51XqjXlTzs3YVh8PhLhtrL3Atz6XbEtoddB2OXfVyFx0tbcsLs+5YLguucKBMGHzKQeEcCKYt29qW3s20RgWRBmGs/wAR40i7zbLs2Lt4IOyAgUBicrsM2s8oBEfpCj24GCt9V1okXZZD2tI0jT+eFZ0WdOXSHiEL2VmSM0ieEsnEcp1pMxlxblxEkKiBVnUgCZJjwLHh3Uyb/bLt2nW6pOa6WLgmRpl4c+JpUxeRnfq+zbElcx1gCfWaZPrU8Sto4VBat3FuK2ZnUpIDLliCV45WB0PorTd7GraxNq4xhVcEmJ0oaWnuqVgMK164lpcoLsACQOfeYmtSZMNu+m2xvFhm2g+JZmVVUBBkJLHLlPA9nv8AhR1ekHDZS0tI4KRqeHDlz5nkaDJ0dXY/tLXkVPH0Lxrkejq/Ol216j/xrLGT+iOO6QrGeyVDkK2ZtII7JWI5nteykeztFVxQugEqLmfxjNPrr19nP1iqzdh3KLcCjKYIBIGkjUeuo+NQ2rrJIbq3I+iIOUkTHo4VpfmQ64HpAthbmdGBNxmVRB0YjmeYNdf6xrP2LnrFJ+2doK5UJaS32VYwsGSBoP0eY/Wo3sy1hGwbXnt9u0IYZiJb6vPQHw7jQMnqQ2/Nr5Vn6sm3kyzlGeZmfw48KTtoYkPddwIDMT6zNN26l+ziHyNh7QyoxMAkHVY4kmRr66Xt5kCYq6qgBQ2gEQNKYf8Ajtu3vF8lz9jNnjnER/8ANELW+A+Vm9kIUoEInXxIivdwsKlxrudFaFWMwBjWpOKwFsXMYOrXspbZdOEkTHdRV1ovvJiFbB3GBkFQR4yRQbo9s9i83eUHvPwrrvtiVt2EsoAAx4Dkq/xI9VS9yrQXCA82ZifYPwrPwfB6y2o86jbCPzKf5v3jXaydR5io2xTFpfAt+8a5utRNhFmOLcKCWdlImIgHgY140rb1f26nvtWf/wCa01bBvBXxaSOzcZp8CD8KUd53Buprp1Vn9wV04+sp+4B/Kv8AI3vFcNuL82kfab8PhW+49yMVrzVgPZWYqwbtjMhU9UZcTwDTr5cPWKuXXIwc6OtEvfrL7jTjmpP3KVLVhna4vbfmQIyz3niZ9lHhtyx+dT10Vm+ig/8AioO8VrPhb4/7ZPq7X4VxTeHD/nk9fdXPaG3sO2Hu/OoQVIIB11HADjz7qMSqMnGpWzcb1RZu9LiiO9lK10x+FRCctxHUjMpBMweAYZey3eJqduythutS+wTMjBSTpmkEGTwIge2un61u5IBhoNELO2rqrbRXOW2xdR3H0cviagKATHqii91rZsYaGUOBcV+8DNIJA14E00dOuPxT5b+bi1wltO/lrw5EUw9HWIlLqnvU+8fClna+0BfAfg+W2rCBqVVgT38h6/CmDcPELmudoZiFhSdYA1I8B+NYzoXxv0i6i1+rc96Ugd+tPG/m0LbMtsE57YbNpoA0HieelKGLW3C9WXnKM4YAAP8AowdV58q1FEUqNNeXjRTdkxirP7RffQtgNIM1M2RixbvW3YSEcE+QM1rs1dKvpWjcxPH8aWP6wMP3Xfur/wAprV+kGxp2buvgv/P31hyyg20MK/V4ZFUsbF25beBOuYMPWJ9RoJtWyGx1xTwN8g+Rc0W2hvZbOKt306zL2c6kASVOhEMcxgka9woBj9oBsS11QcpuZwDoYmfGmStiW/dpVxZVQAAiADwAgeyBUXZdpzh8TH0AqT55wR7Joxd3xs3Edb2HDh3LcdRMDjxBAA4ca7YXfXD27fVphyqa9mQZnvJ4yOdXeDahbgMflDfs2n1ih29h/K7vmPcKl7K25Yw91ntpcIYEEErIkggDyg685FCds7QF689wAqGjQmeUfh7aZ6vpi6PT27v6o99T9of3jEj7VhP3gKW91ttrhncurEMsaRprPM1Lxm8yNeuOoaHtqgmBBkHvOmlZ5SrO3HejF9biGUns2hlEeHHj4+6nHYFsLhLQH2Z9ZNV9Zm7eKjjcfv4Sf41Z4QKoUcFAA9AisU3MR7qFlIVipI0PcaDW917kz8oIOvCefpowjxUJ94bS3cpdY1JPcANBI0JJ7qzN+OlL/wDQFzqrlxHJys6uvCVXifHvigLiCMwYcPVy401YHeC2LOIUmCxuFQeLZ50jw/GlnHYzrGBiIVF+6AJ9MV347vbLiGgyCQeVd1K5SSWzaACNCNZJM+Wka1I3fxyWr6s4BQyGkTAPOKn7u7YtWRcF0KwZQVlM3aHDyFN0VzGHwYUE3rpaJIFvQHmOPtoSL/ahVJHdrPso7tTb1m7YKi0i3SwywgWBpJkc5nTuNdt29u4bDJLK5uniQo0HcCTWe1oIuAvMJFi5H6r1GuO3BhB7jI99P39YVj7Nz1L/AMqD7yb12MTaKi0xcRlY5RGuvAzqNIq7/i0p99ezWSOQNe224yNNPP0Vv4WDvA99bLM8OPhWHFMNBoKJ4TeLq7KottS+ZiXIBJkADiOVZ/yVD4jQ6jwr1brfV0Phx9lT7+2rb4nrjYXJztgwCYidB361L2fvkbLMRZQg8ANMoljyGv0o8lFXYBLgckkhiSOcyfXW1gZCcySe5g3oJAIotit8XfEW72UA2hosmDrrJ8a42t7LgvXr2Vc14EGZgTHDyGmtGU6DuwJ4DidBPq1NdlYlY6tZ74af3o9ldMXthrlsW2VdGLZohjKhY8oUe3vqJh8QUZWEHKQYPAwZ1pxJGIxEx82ix3B9fOWPsiszEGerVgeEZiPYZnzqZe3quM7OVQhwwKkHL2gAY1n6ooSl5hwMTR+VKMbE2QcS0ZrKCdSzdr/KsyajbWwotX3tKAQjRJmT561zxG0y1tUNu2CoADhSGMd5Bg+kVEzmZnXvpxk+4LZeCYhLtk2bunYd3Ek6dkk6zRNt08J+ZH3n/wCVIG0N5L15QtxlMag5QCPIioj7SuEKC7ZV4CTA9FH5ZyrJbdfCR/YrI/Suf8qQt5MOtrEOiKFURA48h3zW97eu+bi3JUERoBoYBGo8iaF4nEtccs0STJ9JNMiko5ufhku3WFxVYBCQCOcjXSK67as2bN2+CgE216oawGMSRr50vYXFtbMqYNaXLpYySSe81fnvWuzZuLh1Je4SC40UcwObR7PXTbcequ2bjGtXFcHgRPl3VZK3wyhgZBEj01jlBQnePEFbBjQsQOMeJ9gpLmmren+xX9Ye40qRW/8A5zp0rCa1r2K8iujLK2J9wrXLW62j3Gipoa1NGd3thm/dykEKASSQw9Exxp0Xc3CD/DJ82J+FYvKRarOsq0hurhB/gr63/wCVCd6N0UFrrMOkMv0lEnMDzjXUH2Ufo6Q1Y6+Oh8a9g1MGx7/5q79x/hW/9CX/AMzd+43wrexaHyayTRL+gMQf8G79xvhWw3axJ/wLv3T8KtiDRM1hRu4+qiy7rYr8xc+6a2O6WK/MPRs/ooQMO/2TWhtNzBFG13PxZ/wW9Y+NbjcnF87J+8vxq2f1aXsp7qzWmH/oXF/mv9SfGsO42L/Nj7y/GrYtLtYKYRuLivsD76/Gtl3ExP2F++vxq2LYXlQ8gawKTyNW1sPZ/UWEtkDMBLc9Txigh3Oe3e62xdC8YmQwDAgiQNRBIo/TP6hBt2WbQAkxyBJrmRVkbvbsNhXZ2cEkQAs8J7zQbbe5VxrxayAUbWCwEE8RryqnI/onkV7R87j4n7K/fFeHcnE/ZX76/GnYtgDFbIKNjcvEj6q/fX415/0liPsD7y/GnYtgK1PO7OKz4ZZ4rK+rUew0vtuliI+h/qX40e3fwD2bRW4IOYniDpA7q587LFon8nVwVYBgYkHwr1NjWPzSeqvayufH10qTZ2Va/NW/urU21s63yt2/uL8KysprlXf5Go4Ko8lArtbsej0VlZW7Jg1u1jxrwYTxrKysFuMHw15ipVjBDvrKypVMGC8TW3yId5rKytOdergR314dnrwrKytSBg2etYdmLWVlOQtV2ctenALXtZVJFWDALXN8AtZWU4y5/IFmtTghWVlTTnc2eK8OBFeVlCcrmBFcv6PHfXtZRRXF8IO+tDhRWVlCanCCONcThhXtZQWjYeot/Da8a8rKL41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xQUFRQVGRgaGBgYGBcaGhoaHBweHR0cHRwYHCYeHBwjHRoZHy8gJCcpLCwsGB4xNTAqNSYrLCkBCQoKDgwOGg8PGikcHxwsKSksLCkpLCkpLCksKSwpLCksKSkpLCwsLCksLCksKSwsKSwpLCksLCwsLCksLCksKf/AABEIAMUBAAMBIgACEQEDEQH/xAAcAAACAgMBAQAAAAAAAAAAAAAFBgQHAAIDAQj/xABNEAACAQIDBAYFBwgJAwMFAAABAhEAAwQSIQUGMUEHEyJRYXGBkaGx0RQjMkJSksEkU2Jyc7Lh8BUXMzRDgqLC0hZj00R08SVUg6Oz/8QAGAEBAQEBAQAAAAAAAAAAAAAAAQACAwT/xAAhEQEBAQADAQEBAAMBAQAAAAAAARECITFBElEiMmFxA//aAAwDAQACEQMRAD8ANKK7ItaIldLjhVLHgoJPPh+Nck7oK6rXLDkMoYcCARyPtqQi1pOyV2UVzRa3u3VRSzEKo4knQfyaYy7rXVa1QVsF1raeRXa3WgWuqJUnZVmtwK8wl9SzKOKxPpEipBFKaWhXQV5Fa3boRSzGFUEk+AqUb1la2nDAMOB1r1mqTZRQnZ2PL3ryliYOg5KAcunvPnQraO8rNcyWzlWDy7THhP6I9tRtnYy4hBBMAkgHUCeOnjArH67OG24lcGWvcBjhdSeBHGurpW2UYrWjCul9gqkngASfRrUfB3+stq8RmExMx6akjbQnq3gwcja92hoBu4hHVyzHrMJYutmZm7bPcBOvCQBp4Ux45fm3/Vb3Gl/d0yMPx/uNj2XLtZvq+DLCuTiu7VBxGLi6luB2lJmdfARz503Iyx64sKkXBUciihwcVzipHVUK2RizdDZiCQxgARAmAPHhx8azacSWrk1d7i1xdaky3fYgaVC2tt+0EyI2dyRqvAZSCdToTpEVK2lPVNymAfIkA+yk7C4jPcKKJIkwIGg/nhXC2zqPVxkvdOOxt4bWTI7mZaGYRIJ0mCQDrzNH1qu8deTD3DbbMr9k6ajta+6nvY1wNa0MgGB4CAY9ta4cr5WefGTxPWgu8e3ba5LYcFs4LQMwUCeMHvjSa83suZbAAYjM4BgkSACYkGYJA0pG2e1u84QFVJI1MqonSSeQGhJ9NXPl8i4cZ7Vp7E2gt22gDAuFAYcCCB3cYolFVfs/GW1vrbzdsMBOvLjDcjVmYK9nto32gDW+HLfWeUx1ArLuLS39JgO4cz5DjW6LSLt/a628QxafpMDAkwOA8BWuXLBJpm2TtNRcdmbRidI+jqCCTOsyRpwimOy4YSCCPCkQX7aWFvknKz5OczE6+g0X3S2sLnA6MCYPHSPiaeN/osM7Cgm3NsW+qKKwYkgaagQQTPfw4VI3kvZcO5kjQcO4kA+yq+wO2bZc22nieAhYo5csuGQ/7J2gmQIXBYaTGXMJ0IB/GibCkLaWPTD3jZk5wQOcSRPPlw9fhTlsvEZ7amZiRPkYrUoqo9ubQdLoysV1I5d/j5Ue2/tYpg8K6vBuddJESYaBy5CkjfC/Fwco7/BjXfbOOB2fgewFIOI7UfS7Y58+J9VceLpZqztw8WbiSTPYGveZ19tNRpF6Ln+aA/QY/wCsfGnbENCMfA+412jlSfvNvWuS5aRSSwK5pjjpoOfsofu/vitpVs3swE6PMwDrBESI9NAds7RVMWmZQQGSZGnjpz091cd7MRbTHuioMqsOMa5lBMjhAmmys8atHFao3ip91Lm7rz8n/wDY2vZduD2UawTZsMmszbH7tAd12H5Pr/6JfZfuChqJ+8G3LeEtdZckyYUDiT6eHnVZ47fO5dxK31QhUKgKGJ5kwSAOMnlTl0k2Fays8hcb1AVXe6VkPbxh7E27DMMwB0kAxm4HxGutY5beo1xz1Yuwd60xRK5SlxdSpM+owPdRjLVVdHWKLYscBJPLvBq2TAqlv1nlJL0Wtpby5ZCADiAzHj4hQOHjPooHsrahssT2IjWQRPiT38qE7X2xlvADgIB56Ua3+xGDt4TDPhmYveB1n6qkglhGjEwOWg4Vx/ytdZJhhwmPF1ZAg89Z9INbs1Km4m0xcVlDagcPT/GmpzXWXY48plRdtXos/wCZPf8AwqtcDtR0ulkYqzSJHHWrG20k2DOnaT31VqWgtyDMhon00cZ69Hw29KsrtS5rAi1xkf4a02dH21GvYUs0TnYaCBoq0n9JY/8AqN3Mwbs24Ov5tfbTN0cWCuEMiPnGPoKrBpk6HN26RMXlw6HTR/w/jVe7s3GuYq2gaAzAE86eektD8mTT6/8AtpH3KMY6yTMBwY741j2UZ6t6iPex9y1iCZkhvrDjB51eW6mIL4Owx4m2tUNtVR17zM5j3d9XlucIwOH/AGS1uSM8qYUNVD0g3z1zwfr3J9DVbSGqe6Q4N95MRcue8Vnl7BPra7tNW2QgzNn+VNpIiOrGsfzzpp6Lb0j03PcvwquBiowaWywKC8zZYgzlUTmjge7wp/6MLk5SBCy4Gv6Iph5Hfem5GFuH9X94VR2Kx2TEEkkDMRpyAars3qaMLc56L+8KobaaDrmObXMdPTRy/wBlx8M2+2NDbSvFGZhmWCTOuVe7lNW3u/d+ZH6ze+qN2lj82MuM/wA45ecwGQHgOEaVdO7QPU68Q7fhWuI5eqf3xjrJIBjj94112mLK4HBMki4evzyZEBxGhJjQ1F3vAa7qQvH941FxOM/J8MrHMqdbCxEZmnUxrrrWJ8bWl0ZtNsHnlb1Zx/D1U34y582/6re40ldGrygMQCjRrP1lpxxv9m/6re4114+ONU9tILcxQL6/RJA05gRWb9rbTHXRbGUFxA9A5Hx99Qb9x2xSKgmWABPmDNe76XLjbQuh11Fw66Hu5jTu4VW9CRbGyW/JLX7Ie6gO6j6YX/2Z9mIaj2y0jDWh/wBtf3aXt1tFwnjhLvsxB+NBcukm4eqSPs3Z9QpE3LwKPhtou0SmHlZ5EuNR46e2nbpKHzKGD9cad5ApU3FwhbC7R7Ik4aBode2pMeoeyj7Wp4H9HB/K14cfjVsYp+yfI0iblbGFu8hI1nj6DT3cSQR4GnMYt1R+0CC7ydc5Bpj382OLOz9mtJm5buEzHGQ2noagO08HlckqTLcac+k2wP6L2WRxFtxHoT8axL3HbOgLoyBF27P2B7xVgs1I/RpgCC7tPaWBPmKeGFUrnz9RNrXQLDE8FKk+WYfGq2fEIt3NA4zHHSrKxV60LbC8wCFSDJAkRrE86qzEY4dtFUFGOkjUcIbQ8YEd2p8CM8ZrtPBrejbyYvFG/ky5svZnuAHE98VYW6OPW5YlNBmj0hVBqm7l1hM89e7+dDTpsfeu3hcHbFoC5cYsXVjGU6awOII4azWrxwXs07+XQMOhPDrPerRVfbJxq2bocliV1ju/nSmHbW99jFYBxcGW9mACKZ1H1hP1eIjjrSRg70lQEDMCDEE5tOBE+mrFPBnCPaa+bjSQTJDcpOp07quXd8j5LZjhkEenWqJw2IXKqMqqJGZ4OaJPDWBo3AfZHjVyYXenBoiol5cqqFGjcAI+zVOqzyhnRqqXfhk+VXlOvbM94mD+NPS764Qf4w+6/wAKr7fTbllsYt7Ckl8vbYqCuaMogMJmOM+BFXLKpMRWvA4OMrdWLhAOn0iogecAnxpm6NcaovLayZWysfE6cT3cRSGMbd6s6/N9YGyyIzhYByzPCRNMO5u8y2796/fLNd6vLb0kEgAANGo0VRPdNMiq1d6iPkd6ToEJ9RBqk8Ret5y0a8oj10/4LfkXkuLi+qFp0aFQOW7spGvIkgmq0u45gjW1BFosSAyjNqIEkDjHLhNFy1TqDW2rn5US9tswMsrcAIkSRyA1nxq0ty8cLmFDLoMzCPKBVN3tpYgO5JYvcUKzDtEqVAiR3rAPlVibqbz4exg7dsrezAEsOrY9okk6gDTurUmCk7eJrfXOG1yuwJ56E6a+iuePvThbUq2WXCHSCQwJ9QIEeNMW82wrtvEPibVtRbvDUOQG7QGfTlOuvHU8KX/lJUJmClFe4VTOTlLRmMSImBr8KJwWnLo3xqlnthcjJb1HpUa+MgyKerhkEd4I9lVlsbem1YF+6LdxsVeJMkSvfrLSZYkmPCswPSNiVDC5b6zQ5TEENyB1Ay+A18aZZx6GW9lQbcupdzKxV0JA8Dw0HrkeNc7m3XZyX7TlySTxJiI8hUXaCXb15rvV5C7ZoQGASddDJ8eNcf6Ou270qhuBWmYbK0Hx1g1nI1IvuwmW2q9yKPYKU91LmmE14YbED1YgUJxPSBjGyZMMo07c5jLeEHQc++h2zdoYm0toJafMqXUJyns57geRpBiOB761+ox+aY+kvFlMOjASMxHlK6Gq62dvNdRXRbhCOhVpPJiJjuJyrqNdKZN6ttYzFW+qGHyo30tGYnWQdR2Tpy76UV3WxGvzV2YGWEOpnn3aUbL21JZOzVuptFrmMWHJUZmIkwAFPLzp/L1VO7WGxuEuF1wzNK5SGVtR5jhr7qkrc2l13XBLs/Zg5cs/RiOHLvq/Un0XhaEbaxF0Xrtsz2CZHcBGuvDlrWbRx+JZFsuxZcOerVdCFLmY9JHsqVtjYmOxN1rr4d1J5BDEDgPHzNQm3IxcCLNzNrIKx5RR03PDJ0fYtmZ1I0VePiTTk1I+7FvFYRSrYfsswLMQ2YDnEaU555E+VUxz5ztFu7Ks3r9s4gxbCuPHNII5cIBogN3tjcDcSRxm5FcbbUqrsd0u3L7oxHUOxkcbjKcw9BJH+WsyOmnKzsjYkSSg46Ncg6Ejvrr8j2Gv1rXoufxqsrWxpwzX7rMqBbuWBMtp1Y0+qWkEnhHjQnaWFK27VwBMr5oKkk6Ge1PBhMeQHmWcZTt/q6LdnYX2rJ8CzH2CtWvbBB42v/2VUe7u7d3FZikQsgyxEEqSPPUeup9nAGziLK460UskEsAcpIAj6RJ1DAE+Z76bxkG/9WqMRsMx2rHpzV0XGbEmF6lifsq59wqncbsjNiUs2JcXFQ29QM2ZZ48ImfVVqbrbuphbKAqvWx22EnU66TwjQad1WS/Fbn0ctWdmxPUafsbp/wBta3NubItmGW0p7msvPtWa3Rqqzfbd7EJdF+4+ZHeDck9gE9kHuGXgBV+ZBLq0E3t2PyNjT/snT/RXh362QPr2vRZb/hVS71bPt2LjKt4XUKK9oRmJVjHaYAaaEg0Aw1tbnWHMtsohYBp7RH1R4xrr3Uz/AMOPoPZ++uzrtwW7RVnaYHVETAJ4kRXNekjZxbKpYnXhZPLjGngapHdXCdfiFtdYbZYMFYGIOUx8I5yadcPul8gu9Zc+ewzKVZxo1kMCuYj7Pa1ImKcZ0/L0jYGJBeJiRaMTxieExRHZW9WHxBItFiViQVynXgdTw8arfbmwFwuAv9qQty29szJOuUToADlPjwnnQncxXv3mFt8qdUyueeqxy/Sgg1BZ+I6RMGhILNoY0UHX11Ft9KeEZsqLfY8YVATy4dvxFINjdxGwd/rCFxGHJLAzAAEjgdcw4GksbXeynY0YhgW0jtCNNJBA8fGlRdtnpawjK7BL8IuY9lBpmC6AvqZNRb3TXg1MG3ifu2//AC1R97GXEX6R7YCngdJB1MaagHv0rvsjFW7Lu95BcBt3AoYSC5EL7Tx8KJ32VxHp1wX5vFfdt/8AlrP69MF+bxP3bX/lpB3S6PVxOHN26WQsT1cDQgDiZ5ZtPQaCbzbF+Q4iGFpw6kqBmygGRwmQRxGp4ClLXTpxwrTlsYo+Sp+Fyt9n9M1rEXBatWL5YgkSbY4CTrnoLu1fwwwpXDsobIzMhIzqSuoPMjTjwqv+j5/y+35OP9JqC1Mf002rTlHsXlZTBBKfHUeNRf68rJMCzd+8vxoP0i4e2cGzsoNxcoRuYJYcPQDxqrLWJyMZVX4aNMH0ggihTLF14bpmt3XVBYudogZiywCTAmDUG70425gYd+MfTFV/uFtJLd9xdfIGWBMZSQQ0GQY4cRS7dfteEn30y1XjFuYnpsRWZRZLAEjMGEGOY8K0vdMeQKxwzdsZl7Y4SV7u8Gqz2pZQ3XNhV6lCFBEkGRxMnWTI7tBQwOx048hx08vXVq/EXlsrpAXF25CKpkjKWk6eiuYNVftDYN3BW7V5mAdm0QcVIE6nhPlT9sPawxFlbnM6MPEcfj6az2LxnxPvYpbal3IVRzP88ag/9Z4WP7TgOBVtfDhr5UQCBhlIBB0IPA+ioOwsPaGGQsiQFJbsg8CZJ010Fc46XFePtu4EuIj9XadjNsGdD5jhy491DXeDAYkAmOXpg8JirGXGYX5A9yEn5xQcmudixUDSeBHlSTt7EhsRca20oWlSNBHLTlFduNQ7uJvRawouLdzDOVIIEjQEfjXffDemxi7SdWGFxHMSPqwZM+gaV06NcOHa8zgNAQQddTJ5+UUU3pFlcLcEWw3XECAs6GYBGsAEaeVZvo60qbIx1izfsXS9x8hDNlgBRH0YbXRpnWCDpBqwLvSThASAbjeIXTh4ma4PbtXcRgHRVKMtw6KADAGpEa8+NNCWVX6KqPIAcvCoXC5/Whho+jdPoGvt/majbT6TsM1sp1LXcxyujQBk5mQT2u7uNOSx3D1fwqs+kHbcYy2mQAWIbQ/SnK3dpwipQsXMe1m4xss6ggqCQZCN9RgwjgdeR460PUjLBzZpGU6QRrM854e2j+1987l/GDFICmTKFUMZygyZI79QY76Mbv7WN3B7RBAzujXDB1MsZ48QJ4+FXjVK2AnOoGYGR9H6Q8R41a//AFDcu2vkz4XEm5ctFGJtmWbIQxCx2o+lyqnwO6r22C/5Fan8ysz+pTdZuFjaZxl/CW8L8kvdYgTrBkYnKoIUkZeBjv4g1N6OLQtLdtNauW7pOZiwgEA5YE69k8fOhWMIbZWDUmM9wAR4s/xqwx2VCjgBEeA0qk7FvSsN596h8ovNh1zC5a6m4HBGoJEgAzIHf40jwUcdYrQeI4EjwzaU5b67QcY95PVsMqqUJEqROYkQZMif4UJ3N3wOEvubxZ7T6PrmMjUET6R5GjduN+TQJ8aWCrwCFiqwIBY6nxOnOaJ4HAutyy13DPcRiSFnLnjjHkaH423qlwkEXASonUANEHu1Bo30e3h8vtzxIePumnvOgOX+ku5h1Nv5ItuBFpcx0HLMJ00jSljb22buPa2WtrntKQ8OIYAyTBOh4zHoqd0p/wB8BP2EpU2sii52QAIU6fqg0bdwyTNT06xSStt1UrmtlmIKjiSjdmQeEa8aj7G2o2GureQKSpOjcDIg8DPOoGaWPp91YolT5j8afFTTtjfm9irLWTatANBJBMiDOkk60Ms4VsVlW1hpa2ozMhaW5SQdAZjhXDbWzBY6rKx7dpWPmZkeVMPRlcIxLjkbR9hBonfYzJ0E2cPfssU+T5bzZSh7WddOKkGNRxmgl60VOpBPP4edWVhtqltrXLZAAAIBE/VWkLb6gYm8AAB1jgAedMEr3BYO+1l+rQtbkF2A+zrqe4ca77I2nlxKMbKHh82Bx0ie8nn50xbmOFwOIZjA1meA7H8RQzD7XAuC8ROfETPPLbXh/qn0UU78FukgBksNr9JvPUA+us3FuR1yD6IKkemuvSIM2GRl4BwZ8CDBqB0dOT10/ofjWaJ/qebLajzqDsv+5f8A47n+6plk6ioewMWgsoM6yqyRIkCZM+Go9YrEbpTw9sHZV2eV5T+6PxpXuLr3aD3VZA2vZ+QXYZYi6sCJlmbLpx5gz4eFJO8+LW5irjoQyHLBHPsiu3H0D/RnPX3DrGQT3TmEenjWm8mEZbPaXKTib3d3Durzo92pbtPdFx1QuFgnQaTOp05+mim1t47FyxeCsrP12ZAVmQSBInTUZqOXqnqVsW5A2Zy0vD1mnYNSNidvWS2BcOpCTnjisKoMqNRrRs75YUf4o5cm+FDNhgVtKqbpCt5sfcjlbSfu07HfrCKoPW+pWpT342xhMTle0T1wJDHKQGSOJmJIjTzirs8eqWsJa/J7hzcGTs6a8fTNZs+5dzAIdcj6xMKA2afAiR6akkW0udSuIzYZyhd8hBA1Oq6nMJI0JGtEMBtTBWbmJZRdysly3ZGkZWBHanWeFEl2668uUzIXg+tXXszERs5W7sPPqQ1SFxu138KsCzvzh1wC2DnL9QUMLoGiANfPiK6OVj3azxhdmpOmreMysfvGrOvCqb2nvHZuWsGozg2BDyBH1eGuv0T3UawW3MRtG/cW1iDh7a6qoBzMs8THE9+o40bgxy6SreXFW3kdpVJ4fVOX3RVe3rerqNSGMUw7z4q8MT1VxzdNrsBmSCQdfM6nQzQy9hCl1JtYi2YBfsyxJJ1UQIBERPjWfLrpPA9W1UEEefeYo5uSp+W2Yg9oeoGT7KF4zajXQisBKT2o7RmNCf0Y086m7vbQOFvpfZGKjN4Zp00JEc618FvQv0pf3pf2a/7qV9pD5wSQOyvuFG95NvpjGZhacNCLb1ngTMgDWZ5cIoHtS51jghCkKqkeIEE+ms/Vx6jW6ih2gg6HgI5Vys25ViOUH2gVs1qGMdx9On8iumEAyXBrJywAJP0pPup8ht2ie8r5kw37EDj3E0U6P4GMMZdbR4Enu76VMXfdwgYfQEDSDxJ/hRLdva3yW/1mRnGUrAMcfQaJB1lhlx+CuWtqi4B2bhUgjXQ9kzHDgfVSrvJaPyi8dB863OiFreRhjWxGS4VOoQnXUQBMQPAxQHG3jcuO0QWZmjjxmmMyYbN1sObmCxKDSVEd0iT64FBrmHJw4IUlVvODpwLKse4102Rty9Zsvbt282biYJI48vKvdn7edWK5Owbq3GESezymiw/TbvRazbPbwS2fVln8aEdHJ7N7zT8aPbwYgPgrrDgyTrx1Ipf6OT2bw8U/Gr4xPKbsThOtQpmZM0DMsyNfD3UvbN3QS8od7tyTIIAHBTlHsApnsnUedRN32+aH61z941zldaCPuZZ6l7k3JUXOaxKkgaROscqVNu4a3bxFy3aJKI0AnjI0PIc5qwdoYrq8FeJ/7qjzNxgPfPoqt8fhHtvD/SIVvvDMPTrXXh6B7crYtrEtdF0E5QsQYiT7a538Jh0waMc3yhmOXjGVTryjgaIdG/8Aa3eP0V/eoLtZSbdkeNz3qar6IaNzdg4bE2c72yGVsph27XZGpk6amdO4UwDcvCfmv9TfGhHRs35Pc/af7RTcGovoC03Lwcf2IPpb40J3t3fwWHsBltqrm4g4sSVmW0nXSKbbbaek++kvpPXMlgDvue5aFNtAdr7TwyYz5rDWjYWBBFwZg0HMRMyJ0osMPgnuY9UtqclstagMQuVYYrB+0RSZjRN1jwICaEEHRVHA0b3VnNiiP/t73vHOtdNWF2n0YPD/ACSzKWxcOFvOSFGYkaKxMaka6+dIi8ROoMcKcrmzGu2MKy6g4e4scxlLNPdGo9tXJYl7cwSW9n4S6ltA028xCiWlTOaB2gSOdOeBwtkKty1atoWUGVVQYYTxA4eHhSftNi2x7EcsnvZaZt3rh+S2Z45APVV9Yvha6SrYDYdh2WObtLoxgrHaGunLur3fjDxgLN9S3W/Nh3zOXIKGJJPDNrWnSeezZP68etKgb37cL7PwqfWuAMfJOz7T7qPpm9EfieJmPbR3c9y2MsKxlQx0Oo4HSDprQIoAeMiJ8j3UZ3PMYyx+v+Brfsa5dGnZm0rdrazoiBEuHIRAjONZWB2QTy8afOoQgyiGeMouvnprVW4jDONriQRmvKw8VkGfKKs9Xojnz+AO3cfYtX8Laa2sM5gBEywQVGkcmI5VXOwrmTaFvwun06mnPfLCu+KwbKrMAw1APHOD7gTSXs4f/UE5fP8A+6pcfFhbnbQTEWWc20Uh2BMAkySwkxOmaNe6jYsIohVVRM6KoE8zoKWNxcDcs2rq3Fy/OacOKiD7Ypkd6PjPKdq8wm2rp2llZpU3MkQsZVYwOGka68aV9sf3i7x/tH/eNG1JG0+H/qDr5tQXbf8AeLv7R/eaZ66Zhx6NX7F79ZfcaK7LEY7FLAgrbaP586CdHDdm9/k/Gi9m5G0bn6VlPYaKzfXTfBvyS94ge8Ut9Hbdq8PBffTBvgZwl3yH7wpa6PB27x/RX30fFPKfbHEeYqJsI/MjxZ/3jXmJRzbYWmAuEdk6cfToPOlPA7BxNwZ1uZAZH0yJ5Hh3xXOY7WJu9GKzWltKR2rt5jryVm+PsoLvc4+UmDICWgDM8EXnzrfC7ru928mZQbIJYwSD4D2+qh21dm9RcyFs3ZRpAjRlDc/OPRXXjmsmHo6vhb7qY7SiJ8GH4VF2lgTcsh0IYWzDj7OZUgnwnTzqFu1scYm9kLFIUtIEniB+Jru+zraWWd7pF2QESNGiOfKOPoqvqnR03OVLWDQkqpcsScwgmSBz4xyowNr2ud2399fjSNu/u9h8UmYPdBUjMNIBM/ROsjxNGBuBY+1c4eHwrNHRiXbdgcb1vifrr8aDb27Tw9zDCXRyLiRBBP6UR+iajW+jvD/buc+Y4eqhu8u5FuxhzdtM5ZSMwYj6J0nQd5FHSyf1x3h+TviptX7JS8BLMC2QqANTGgMCONT8LtjCLexrB1BdSLZg5WGTtActXiKQ7NxARK5h9YSR6JHvo1upgLN+86XV0yOVALSCNfTpPHureYaDZuE+FWBsTeDD27OED3FlUuhwJJGaOIA51XqjXlTzs3YVh8PhLhtrL3Atz6XbEtoddB2OXfVyFx0tbcsLs+5YLguucKBMGHzKQeEcCKYt29qW3s20RgWRBmGs/wAR40i7zbLs2Lt4IOyAgUBicrsM2s8oBEfpCj24GCt9V1okXZZD2tI0jT+eFZ0WdOXSHiEL2VmSM0ieEsnEcp1pMxlxblxEkKiBVnUgCZJjwLHh3Uyb/bLt2nW6pOa6WLgmRpl4c+JpUxeRnfq+zbElcx1gCfWaZPrU8Sto4VBat3FuK2ZnUpIDLliCV45WB0PorTd7GraxNq4xhVcEmJ0oaWnuqVgMK164lpcoLsACQOfeYmtSZMNu+m2xvFhm2g+JZmVVUBBkJLHLlPA9nv8AhR1ekHDZS0tI4KRqeHDlz5nkaDJ0dXY/tLXkVPH0Lxrkejq/Ol216j/xrLGT+iOO6QrGeyVDkK2ZtII7JWI5nteykeztFVxQugEqLmfxjNPrr19nP1iqzdh3KLcCjKYIBIGkjUeuo+NQ2rrJIbq3I+iIOUkTHo4VpfmQ64HpAthbmdGBNxmVRB0YjmeYNdf6xrP2LnrFJ+2doK5UJaS32VYwsGSBoP0eY/Wo3sy1hGwbXnt9u0IYZiJb6vPQHw7jQMnqQ2/Nr5Vn6sm3kyzlGeZmfw48KTtoYkPddwIDMT6zNN26l+ziHyNh7QyoxMAkHVY4kmRr66Xt5kCYq6qgBQ2gEQNKYf8Ajtu3vF8lz9jNnjnER/8ANELW+A+Vm9kIUoEInXxIivdwsKlxrudFaFWMwBjWpOKwFsXMYOrXspbZdOEkTHdRV1ovvJiFbB3GBkFQR4yRQbo9s9i83eUHvPwrrvtiVt2EsoAAx4Dkq/xI9VS9yrQXCA82ZifYPwrPwfB6y2o86jbCPzKf5v3jXaydR5io2xTFpfAt+8a5utRNhFmOLcKCWdlImIgHgY140rb1f26nvtWf/wCa01bBvBXxaSOzcZp8CD8KUd53Buprp1Vn9wV04+sp+4B/Kv8AI3vFcNuL82kfab8PhW+49yMVrzVgPZWYqwbtjMhU9UZcTwDTr5cPWKuXXIwc6OtEvfrL7jTjmpP3KVLVhna4vbfmQIyz3niZ9lHhtyx+dT10Vm+ig/8AioO8VrPhb4/7ZPq7X4VxTeHD/nk9fdXPaG3sO2Hu/OoQVIIB11HADjz7qMSqMnGpWzcb1RZu9LiiO9lK10x+FRCctxHUjMpBMweAYZey3eJqduythutS+wTMjBSTpmkEGTwIge2un61u5IBhoNELO2rqrbRXOW2xdR3H0cviagKATHqii91rZsYaGUOBcV+8DNIJA14E00dOuPxT5b+bi1wltO/lrw5EUw9HWIlLqnvU+8fClna+0BfAfg+W2rCBqVVgT38h6/CmDcPELmudoZiFhSdYA1I8B+NYzoXxv0i6i1+rc96Ugd+tPG/m0LbMtsE57YbNpoA0HieelKGLW3C9WXnKM4YAAP8AowdV58q1FEUqNNeXjRTdkxirP7RffQtgNIM1M2RixbvW3YSEcE+QM1rs1dKvpWjcxPH8aWP6wMP3Xfur/wAprV+kGxp2buvgv/P31hyyg20MK/V4ZFUsbF25beBOuYMPWJ9RoJtWyGx1xTwN8g+Rc0W2hvZbOKt306zL2c6kASVOhEMcxgka9woBj9oBsS11QcpuZwDoYmfGmStiW/dpVxZVQAAiADwAgeyBUXZdpzh8TH0AqT55wR7Joxd3xs3Edb2HDh3LcdRMDjxBAA4ca7YXfXD27fVphyqa9mQZnvJ4yOdXeDahbgMflDfs2n1ih29h/K7vmPcKl7K25Yw91ntpcIYEEErIkggDyg685FCds7QF689wAqGjQmeUfh7aZ6vpi6PT27v6o99T9of3jEj7VhP3gKW91ttrhncurEMsaRprPM1Lxm8yNeuOoaHtqgmBBkHvOmlZ5SrO3HejF9biGUns2hlEeHHj4+6nHYFsLhLQH2Z9ZNV9Zm7eKjjcfv4Sf41Z4QKoUcFAA9AisU3MR7qFlIVipI0PcaDW917kz8oIOvCefpowjxUJ94bS3cpdY1JPcANBI0JJ7qzN+OlL/wDQFzqrlxHJys6uvCVXifHvigLiCMwYcPVy401YHeC2LOIUmCxuFQeLZ50jw/GlnHYzrGBiIVF+6AJ9MV347vbLiGgyCQeVd1K5SSWzaACNCNZJM+Wka1I3fxyWr6s4BQyGkTAPOKn7u7YtWRcF0KwZQVlM3aHDyFN0VzGHwYUE3rpaJIFvQHmOPtoSL/ahVJHdrPso7tTb1m7YKi0i3SwywgWBpJkc5nTuNdt29u4bDJLK5uniQo0HcCTWe1oIuAvMJFi5H6r1GuO3BhB7jI99P39YVj7Nz1L/AMqD7yb12MTaKi0xcRlY5RGuvAzqNIq7/i0p99ezWSOQNe224yNNPP0Vv4WDvA99bLM8OPhWHFMNBoKJ4TeLq7KottS+ZiXIBJkADiOVZ/yVD4jQ6jwr1brfV0Phx9lT7+2rb4nrjYXJztgwCYidB361L2fvkbLMRZQg8ANMoljyGv0o8lFXYBLgckkhiSOcyfXW1gZCcySe5g3oJAIotit8XfEW72UA2hosmDrrJ8a42t7LgvXr2Vc14EGZgTHDyGmtGU6DuwJ4DidBPq1NdlYlY6tZ74af3o9ldMXthrlsW2VdGLZohjKhY8oUe3vqJh8QUZWEHKQYPAwZ1pxJGIxEx82ix3B9fOWPsiszEGerVgeEZiPYZnzqZe3quM7OVQhwwKkHL2gAY1n6ooSl5hwMTR+VKMbE2QcS0ZrKCdSzdr/KsyajbWwotX3tKAQjRJmT561zxG0y1tUNu2CoADhSGMd5Bg+kVEzmZnXvpxk+4LZeCYhLtk2bunYd3Ek6dkk6zRNt08J+ZH3n/wCVIG0N5L15QtxlMag5QCPIioj7SuEKC7ZV4CTA9FH5ZyrJbdfCR/YrI/Suf8qQt5MOtrEOiKFURA48h3zW97eu+bi3JUERoBoYBGo8iaF4nEtccs0STJ9JNMiko5ufhku3WFxVYBCQCOcjXSK67as2bN2+CgE216oawGMSRr50vYXFtbMqYNaXLpYySSe81fnvWuzZuLh1Je4SC40UcwObR7PXTbcequ2bjGtXFcHgRPl3VZK3wyhgZBEj01jlBQnePEFbBjQsQOMeJ9gpLmmren+xX9Ye40qRW/8A5zp0rCa1r2K8iujLK2J9wrXLW62j3Gipoa1NGd3thm/dykEKASSQw9Exxp0Xc3CD/DJ82J+FYvKRarOsq0hurhB/gr63/wCVCd6N0UFrrMOkMv0lEnMDzjXUH2Ufo6Q1Y6+Oh8a9g1MGx7/5q79x/hW/9CX/AMzd+43wrexaHyayTRL+gMQf8G79xvhWw3axJ/wLv3T8KtiDRM1hRu4+qiy7rYr8xc+6a2O6WK/MPRs/ooQMO/2TWhtNzBFG13PxZ/wW9Y+NbjcnF87J+8vxq2f1aXsp7qzWmH/oXF/mv9SfGsO42L/Nj7y/GrYtLtYKYRuLivsD76/Gtl3ExP2F++vxq2LYXlQ8gawKTyNW1sPZ/UWEtkDMBLc9Txigh3Oe3e62xdC8YmQwDAgiQNRBIo/TP6hBt2WbQAkxyBJrmRVkbvbsNhXZ2cEkQAs8J7zQbbe5VxrxayAUbWCwEE8RryqnI/onkV7R87j4n7K/fFeHcnE/ZX76/GnYtgDFbIKNjcvEj6q/fX415/0liPsD7y/GnYtgK1PO7OKz4ZZ4rK+rUew0vtuliI+h/qX40e3fwD2bRW4IOYniDpA7q587LFon8nVwVYBgYkHwr1NjWPzSeqvayufH10qTZ2Va/NW/urU21s63yt2/uL8KysprlXf5Go4Ko8lArtbsej0VlZW7Jg1u1jxrwYTxrKysFuMHw15ipVjBDvrKypVMGC8TW3yId5rKytOdergR314dnrwrKytSBg2etYdmLWVlOQtV2ctenALXtZVJFWDALXN8AtZWU4y5/IFmtTghWVlTTnc2eK8OBFeVlCcrmBFcv6PHfXtZRRXF8IO+tDhRWVlCanCCONcThhXtZQWjYeot/Da8a8rKL41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xQUFRQVGRgaGBgYGBcaGhoaHBweHR0cHRwYHCYeHBwjHRoZHy8gJCcpLCwsGB4xNTAqNSYrLCkBCQoKDgwOGg8PGikcHxwsKSksLCkpLCkpLCksKSwpLCksKSkpLCwsLCksLCksKSwsKSwpLCksLCwsLCksLCksKf/AABEIAMUBAAMBIgACEQEDEQH/xAAcAAACAgMBAQAAAAAAAAAAAAAFBgQHAAIDAQj/xABNEAACAQIDBAYFBwgJAwMFAAABAhEAAwQSIQUGMUEHEyJRYXGBkaGx0RQjMkJSksEkU2Jyc7Lh8BUXMzRDgqLC0hZj00R08SVUg6Oz/8QAGAEBAQEBAQAAAAAAAAAAAAAAAQACAwT/xAAhEQEBAQADAQEBAAMBAQAAAAAAARECITFBElEiMmFxA//aAAwDAQACEQMRAD8ANKK7ItaIldLjhVLHgoJPPh+Nck7oK6rXLDkMoYcCARyPtqQi1pOyV2UVzRa3u3VRSzEKo4knQfyaYy7rXVa1QVsF1raeRXa3WgWuqJUnZVmtwK8wl9SzKOKxPpEipBFKaWhXQV5Fa3boRSzGFUEk+AqUb1la2nDAMOB1r1mqTZRQnZ2PL3ryliYOg5KAcunvPnQraO8rNcyWzlWDy7THhP6I9tRtnYy4hBBMAkgHUCeOnjArH67OG24lcGWvcBjhdSeBHGurpW2UYrWjCul9gqkngASfRrUfB3+stq8RmExMx6akjbQnq3gwcja92hoBu4hHVyzHrMJYutmZm7bPcBOvCQBp4Ux45fm3/Vb3Gl/d0yMPx/uNj2XLtZvq+DLCuTiu7VBxGLi6luB2lJmdfARz503Iyx64sKkXBUciihwcVzipHVUK2RizdDZiCQxgARAmAPHhx8azacSWrk1d7i1xdaky3fYgaVC2tt+0EyI2dyRqvAZSCdToTpEVK2lPVNymAfIkA+yk7C4jPcKKJIkwIGg/nhXC2zqPVxkvdOOxt4bWTI7mZaGYRIJ0mCQDrzNH1qu8deTD3DbbMr9k6ajta+6nvY1wNa0MgGB4CAY9ta4cr5WefGTxPWgu8e3ba5LYcFs4LQMwUCeMHvjSa83suZbAAYjM4BgkSACYkGYJA0pG2e1u84QFVJI1MqonSSeQGhJ9NXPl8i4cZ7Vp7E2gt22gDAuFAYcCCB3cYolFVfs/GW1vrbzdsMBOvLjDcjVmYK9nto32gDW+HLfWeUx1ArLuLS39JgO4cz5DjW6LSLt/a628QxafpMDAkwOA8BWuXLBJpm2TtNRcdmbRidI+jqCCTOsyRpwimOy4YSCCPCkQX7aWFvknKz5OczE6+g0X3S2sLnA6MCYPHSPiaeN/osM7Cgm3NsW+qKKwYkgaagQQTPfw4VI3kvZcO5kjQcO4kA+yq+wO2bZc22nieAhYo5csuGQ/7J2gmQIXBYaTGXMJ0IB/GibCkLaWPTD3jZk5wQOcSRPPlw9fhTlsvEZ7amZiRPkYrUoqo9ubQdLoysV1I5d/j5Ue2/tYpg8K6vBuddJESYaBy5CkjfC/Fwco7/BjXfbOOB2fgewFIOI7UfS7Y58+J9VceLpZqztw8WbiSTPYGveZ19tNRpF6Ln+aA/QY/wCsfGnbENCMfA+412jlSfvNvWuS5aRSSwK5pjjpoOfsofu/vitpVs3swE6PMwDrBESI9NAds7RVMWmZQQGSZGnjpz091cd7MRbTHuioMqsOMa5lBMjhAmmys8atHFao3ip91Lm7rz8n/wDY2vZduD2UawTZsMmszbH7tAd12H5Pr/6JfZfuChqJ+8G3LeEtdZckyYUDiT6eHnVZ47fO5dxK31QhUKgKGJ5kwSAOMnlTl0k2Fays8hcb1AVXe6VkPbxh7E27DMMwB0kAxm4HxGutY5beo1xz1Yuwd60xRK5SlxdSpM+owPdRjLVVdHWKLYscBJPLvBq2TAqlv1nlJL0Wtpby5ZCADiAzHj4hQOHjPooHsrahssT2IjWQRPiT38qE7X2xlvADgIB56Ua3+xGDt4TDPhmYveB1n6qkglhGjEwOWg4Vx/ytdZJhhwmPF1ZAg89Z9INbs1Km4m0xcVlDagcPT/GmpzXWXY48plRdtXos/wCZPf8AwqtcDtR0ulkYqzSJHHWrG20k2DOnaT31VqWgtyDMhon00cZ69Hw29KsrtS5rAi1xkf4a02dH21GvYUs0TnYaCBoq0n9JY/8AqN3Mwbs24Ov5tfbTN0cWCuEMiPnGPoKrBpk6HN26RMXlw6HTR/w/jVe7s3GuYq2gaAzAE86eektD8mTT6/8AtpH3KMY6yTMBwY741j2UZ6t6iPex9y1iCZkhvrDjB51eW6mIL4Owx4m2tUNtVR17zM5j3d9XlucIwOH/AGS1uSM8qYUNVD0g3z1zwfr3J9DVbSGqe6Q4N95MRcue8Vnl7BPra7tNW2QgzNn+VNpIiOrGsfzzpp6Lb0j03PcvwquBiowaWywKC8zZYgzlUTmjge7wp/6MLk5SBCy4Gv6Iph5Hfem5GFuH9X94VR2Kx2TEEkkDMRpyAars3qaMLc56L+8KobaaDrmObXMdPTRy/wBlx8M2+2NDbSvFGZhmWCTOuVe7lNW3u/d+ZH6ze+qN2lj82MuM/wA45ecwGQHgOEaVdO7QPU68Q7fhWuI5eqf3xjrJIBjj94112mLK4HBMki4evzyZEBxGhJjQ1F3vAa7qQvH941FxOM/J8MrHMqdbCxEZmnUxrrrWJ8bWl0ZtNsHnlb1Zx/D1U34y582/6re40ldGrygMQCjRrP1lpxxv9m/6re4114+ONU9tILcxQL6/RJA05gRWb9rbTHXRbGUFxA9A5Hx99Qb9x2xSKgmWABPmDNe76XLjbQuh11Fw66Hu5jTu4VW9CRbGyW/JLX7Ie6gO6j6YX/2Z9mIaj2y0jDWh/wBtf3aXt1tFwnjhLvsxB+NBcukm4eqSPs3Z9QpE3LwKPhtou0SmHlZ5EuNR46e2nbpKHzKGD9cad5ApU3FwhbC7R7Ik4aBode2pMeoeyj7Wp4H9HB/K14cfjVsYp+yfI0iblbGFu8hI1nj6DT3cSQR4GnMYt1R+0CC7ydc5Bpj382OLOz9mtJm5buEzHGQ2noagO08HlckqTLcac+k2wP6L2WRxFtxHoT8axL3HbOgLoyBF27P2B7xVgs1I/RpgCC7tPaWBPmKeGFUrnz9RNrXQLDE8FKk+WYfGq2fEIt3NA4zHHSrKxV60LbC8wCFSDJAkRrE86qzEY4dtFUFGOkjUcIbQ8YEd2p8CM8ZrtPBrejbyYvFG/ky5svZnuAHE98VYW6OPW5YlNBmj0hVBqm7l1hM89e7+dDTpsfeu3hcHbFoC5cYsXVjGU6awOII4azWrxwXs07+XQMOhPDrPerRVfbJxq2bocliV1ju/nSmHbW99jFYBxcGW9mACKZ1H1hP1eIjjrSRg70lQEDMCDEE5tOBE+mrFPBnCPaa+bjSQTJDcpOp07quXd8j5LZjhkEenWqJw2IXKqMqqJGZ4OaJPDWBo3AfZHjVyYXenBoiol5cqqFGjcAI+zVOqzyhnRqqXfhk+VXlOvbM94mD+NPS764Qf4w+6/wAKr7fTbllsYt7Ckl8vbYqCuaMogMJmOM+BFXLKpMRWvA4OMrdWLhAOn0iogecAnxpm6NcaovLayZWysfE6cT3cRSGMbd6s6/N9YGyyIzhYByzPCRNMO5u8y2796/fLNd6vLb0kEgAANGo0VRPdNMiq1d6iPkd6ToEJ9RBqk8Ret5y0a8oj10/4LfkXkuLi+qFp0aFQOW7spGvIkgmq0u45gjW1BFosSAyjNqIEkDjHLhNFy1TqDW2rn5US9tswMsrcAIkSRyA1nxq0ty8cLmFDLoMzCPKBVN3tpYgO5JYvcUKzDtEqVAiR3rAPlVibqbz4exg7dsrezAEsOrY9okk6gDTurUmCk7eJrfXOG1yuwJ56E6a+iuePvThbUq2WXCHSCQwJ9QIEeNMW82wrtvEPibVtRbvDUOQG7QGfTlOuvHU8KX/lJUJmClFe4VTOTlLRmMSImBr8KJwWnLo3xqlnthcjJb1HpUa+MgyKerhkEd4I9lVlsbem1YF+6LdxsVeJMkSvfrLSZYkmPCswPSNiVDC5b6zQ5TEENyB1Ay+A18aZZx6GW9lQbcupdzKxV0JA8Dw0HrkeNc7m3XZyX7TlySTxJiI8hUXaCXb15rvV5C7ZoQGASddDJ8eNcf6Ou270qhuBWmYbK0Hx1g1nI1IvuwmW2q9yKPYKU91LmmE14YbED1YgUJxPSBjGyZMMo07c5jLeEHQc++h2zdoYm0toJafMqXUJyns57geRpBiOB761+ox+aY+kvFlMOjASMxHlK6Gq62dvNdRXRbhCOhVpPJiJjuJyrqNdKZN6ttYzFW+qGHyo30tGYnWQdR2Tpy76UV3WxGvzV2YGWEOpnn3aUbL21JZOzVuptFrmMWHJUZmIkwAFPLzp/L1VO7WGxuEuF1wzNK5SGVtR5jhr7qkrc2l13XBLs/Zg5cs/RiOHLvq/Un0XhaEbaxF0Xrtsz2CZHcBGuvDlrWbRx+JZFsuxZcOerVdCFLmY9JHsqVtjYmOxN1rr4d1J5BDEDgPHzNQm3IxcCLNzNrIKx5RR03PDJ0fYtmZ1I0VePiTTk1I+7FvFYRSrYfsswLMQ2YDnEaU555E+VUxz5ztFu7Ks3r9s4gxbCuPHNII5cIBogN3tjcDcSRxm5FcbbUqrsd0u3L7oxHUOxkcbjKcw9BJH+WsyOmnKzsjYkSSg46Ncg6Ejvrr8j2Gv1rXoufxqsrWxpwzX7rMqBbuWBMtp1Y0+qWkEnhHjQnaWFK27VwBMr5oKkk6Ge1PBhMeQHmWcZTt/q6LdnYX2rJ8CzH2CtWvbBB42v/2VUe7u7d3FZikQsgyxEEqSPPUeup9nAGziLK460UskEsAcpIAj6RJ1DAE+Z76bxkG/9WqMRsMx2rHpzV0XGbEmF6lifsq59wqncbsjNiUs2JcXFQ29QM2ZZ48ImfVVqbrbuphbKAqvWx22EnU66TwjQad1WS/Fbn0ctWdmxPUafsbp/wBta3NubItmGW0p7msvPtWa3Rqqzfbd7EJdF+4+ZHeDck9gE9kHuGXgBV+ZBLq0E3t2PyNjT/snT/RXh362QPr2vRZb/hVS71bPt2LjKt4XUKK9oRmJVjHaYAaaEg0Aw1tbnWHMtsohYBp7RH1R4xrr3Uz/AMOPoPZ++uzrtwW7RVnaYHVETAJ4kRXNekjZxbKpYnXhZPLjGngapHdXCdfiFtdYbZYMFYGIOUx8I5yadcPul8gu9Zc+ewzKVZxo1kMCuYj7Pa1ImKcZ0/L0jYGJBeJiRaMTxieExRHZW9WHxBItFiViQVynXgdTw8arfbmwFwuAv9qQty29szJOuUToADlPjwnnQncxXv3mFt8qdUyueeqxy/Sgg1BZ+I6RMGhILNoY0UHX11Ft9KeEZsqLfY8YVATy4dvxFINjdxGwd/rCFxGHJLAzAAEjgdcw4GksbXeynY0YhgW0jtCNNJBA8fGlRdtnpawjK7BL8IuY9lBpmC6AvqZNRb3TXg1MG3ifu2//AC1R97GXEX6R7YCngdJB1MaagHv0rvsjFW7Lu95BcBt3AoYSC5EL7Tx8KJ32VxHp1wX5vFfdt/8AlrP69MF+bxP3bX/lpB3S6PVxOHN26WQsT1cDQgDiZ5ZtPQaCbzbF+Q4iGFpw6kqBmygGRwmQRxGp4ClLXTpxwrTlsYo+Sp+Fyt9n9M1rEXBatWL5YgkSbY4CTrnoLu1fwwwpXDsobIzMhIzqSuoPMjTjwqv+j5/y+35OP9JqC1Mf002rTlHsXlZTBBKfHUeNRf68rJMCzd+8vxoP0i4e2cGzsoNxcoRuYJYcPQDxqrLWJyMZVX4aNMH0ggihTLF14bpmt3XVBYudogZiywCTAmDUG70425gYd+MfTFV/uFtJLd9xdfIGWBMZSQQ0GQY4cRS7dfteEn30y1XjFuYnpsRWZRZLAEjMGEGOY8K0vdMeQKxwzdsZl7Y4SV7u8Gqz2pZQ3XNhV6lCFBEkGRxMnWTI7tBQwOx048hx08vXVq/EXlsrpAXF25CKpkjKWk6eiuYNVftDYN3BW7V5mAdm0QcVIE6nhPlT9sPawxFlbnM6MPEcfj6az2LxnxPvYpbal3IVRzP88ag/9Z4WP7TgOBVtfDhr5UQCBhlIBB0IPA+ioOwsPaGGQsiQFJbsg8CZJ010Fc46XFePtu4EuIj9XadjNsGdD5jhy491DXeDAYkAmOXpg8JirGXGYX5A9yEn5xQcmudixUDSeBHlSTt7EhsRca20oWlSNBHLTlFduNQ7uJvRawouLdzDOVIIEjQEfjXffDemxi7SdWGFxHMSPqwZM+gaV06NcOHa8zgNAQQddTJ5+UUU3pFlcLcEWw3XECAs6GYBGsAEaeVZvo60qbIx1izfsXS9x8hDNlgBRH0YbXRpnWCDpBqwLvSThASAbjeIXTh4ma4PbtXcRgHRVKMtw6KADAGpEa8+NNCWVX6KqPIAcvCoXC5/Whho+jdPoGvt/majbT6TsM1sp1LXcxyujQBk5mQT2u7uNOSx3D1fwqs+kHbcYy2mQAWIbQ/SnK3dpwipQsXMe1m4xss6ggqCQZCN9RgwjgdeR460PUjLBzZpGU6QRrM854e2j+1987l/GDFICmTKFUMZygyZI79QY76Mbv7WN3B7RBAzujXDB1MsZ48QJ4+FXjVK2AnOoGYGR9H6Q8R41a//AFDcu2vkz4XEm5ctFGJtmWbIQxCx2o+lyqnwO6r22C/5Fan8ysz+pTdZuFjaZxl/CW8L8kvdYgTrBkYnKoIUkZeBjv4g1N6OLQtLdtNauW7pOZiwgEA5YE69k8fOhWMIbZWDUmM9wAR4s/xqwx2VCjgBEeA0qk7FvSsN596h8ovNh1zC5a6m4HBGoJEgAzIHf40jwUcdYrQeI4EjwzaU5b67QcY95PVsMqqUJEqROYkQZMif4UJ3N3wOEvubxZ7T6PrmMjUET6R5GjduN+TQJ8aWCrwCFiqwIBY6nxOnOaJ4HAutyy13DPcRiSFnLnjjHkaH423qlwkEXASonUANEHu1Bo30e3h8vtzxIePumnvOgOX+ku5h1Nv5ItuBFpcx0HLMJ00jSljb22buPa2WtrntKQ8OIYAyTBOh4zHoqd0p/wB8BP2EpU2sii52QAIU6fqg0bdwyTNT06xSStt1UrmtlmIKjiSjdmQeEa8aj7G2o2GureQKSpOjcDIg8DPOoGaWPp91YolT5j8afFTTtjfm9irLWTatANBJBMiDOkk60Ms4VsVlW1hpa2ozMhaW5SQdAZjhXDbWzBY6rKx7dpWPmZkeVMPRlcIxLjkbR9hBonfYzJ0E2cPfssU+T5bzZSh7WddOKkGNRxmgl60VOpBPP4edWVhtqltrXLZAAAIBE/VWkLb6gYm8AAB1jgAedMEr3BYO+1l+rQtbkF2A+zrqe4ca77I2nlxKMbKHh82Bx0ie8nn50xbmOFwOIZjA1meA7H8RQzD7XAuC8ROfETPPLbXh/qn0UU78FukgBksNr9JvPUA+us3FuR1yD6IKkemuvSIM2GRl4BwZ8CDBqB0dOT10/ofjWaJ/qebLajzqDsv+5f8A47n+6plk6ioewMWgsoM6yqyRIkCZM+Go9YrEbpTw9sHZV2eV5T+6PxpXuLr3aD3VZA2vZ+QXYZYi6sCJlmbLpx5gz4eFJO8+LW5irjoQyHLBHPsiu3H0D/RnPX3DrGQT3TmEenjWm8mEZbPaXKTib3d3Durzo92pbtPdFx1QuFgnQaTOp05+mim1t47FyxeCsrP12ZAVmQSBInTUZqOXqnqVsW5A2Zy0vD1mnYNSNidvWS2BcOpCTnjisKoMqNRrRs75YUf4o5cm+FDNhgVtKqbpCt5sfcjlbSfu07HfrCKoPW+pWpT342xhMTle0T1wJDHKQGSOJmJIjTzirs8eqWsJa/J7hzcGTs6a8fTNZs+5dzAIdcj6xMKA2afAiR6akkW0udSuIzYZyhd8hBA1Oq6nMJI0JGtEMBtTBWbmJZRdysly3ZGkZWBHanWeFEl2668uUzIXg+tXXszERs5W7sPPqQ1SFxu138KsCzvzh1wC2DnL9QUMLoGiANfPiK6OVj3azxhdmpOmreMysfvGrOvCqb2nvHZuWsGozg2BDyBH1eGuv0T3UawW3MRtG/cW1iDh7a6qoBzMs8THE9+o40bgxy6SreXFW3kdpVJ4fVOX3RVe3rerqNSGMUw7z4q8MT1VxzdNrsBmSCQdfM6nQzQy9hCl1JtYi2YBfsyxJJ1UQIBERPjWfLrpPA9W1UEEefeYo5uSp+W2Yg9oeoGT7KF4zajXQisBKT2o7RmNCf0Y086m7vbQOFvpfZGKjN4Zp00JEc618FvQv0pf3pf2a/7qV9pD5wSQOyvuFG95NvpjGZhacNCLb1ngTMgDWZ5cIoHtS51jghCkKqkeIEE+ms/Vx6jW6ih2gg6HgI5Vys25ViOUH2gVs1qGMdx9On8iumEAyXBrJywAJP0pPup8ht2ie8r5kw37EDj3E0U6P4GMMZdbR4Enu76VMXfdwgYfQEDSDxJ/hRLdva3yW/1mRnGUrAMcfQaJB1lhlx+CuWtqi4B2bhUgjXQ9kzHDgfVSrvJaPyi8dB863OiFreRhjWxGS4VOoQnXUQBMQPAxQHG3jcuO0QWZmjjxmmMyYbN1sObmCxKDSVEd0iT64FBrmHJw4IUlVvODpwLKse4102Rty9Zsvbt282biYJI48vKvdn7edWK5Owbq3GESezymiw/TbvRazbPbwS2fVln8aEdHJ7N7zT8aPbwYgPgrrDgyTrx1Ipf6OT2bw8U/Gr4xPKbsThOtQpmZM0DMsyNfD3UvbN3QS8od7tyTIIAHBTlHsApnsnUedRN32+aH61z941zldaCPuZZ6l7k3JUXOaxKkgaROscqVNu4a3bxFy3aJKI0AnjI0PIc5qwdoYrq8FeJ/7qjzNxgPfPoqt8fhHtvD/SIVvvDMPTrXXh6B7crYtrEtdF0E5QsQYiT7a538Jh0waMc3yhmOXjGVTryjgaIdG/8Aa3eP0V/eoLtZSbdkeNz3qar6IaNzdg4bE2c72yGVsph27XZGpk6amdO4UwDcvCfmv9TfGhHRs35Pc/af7RTcGovoC03Lwcf2IPpb40J3t3fwWHsBltqrm4g4sSVmW0nXSKbbbaek++kvpPXMlgDvue5aFNtAdr7TwyYz5rDWjYWBBFwZg0HMRMyJ0osMPgnuY9UtqclstagMQuVYYrB+0RSZjRN1jwICaEEHRVHA0b3VnNiiP/t73vHOtdNWF2n0YPD/ACSzKWxcOFvOSFGYkaKxMaka6+dIi8ROoMcKcrmzGu2MKy6g4e4scxlLNPdGo9tXJYl7cwSW9n4S6ltA028xCiWlTOaB2gSOdOeBwtkKty1atoWUGVVQYYTxA4eHhSftNi2x7EcsnvZaZt3rh+S2Z45APVV9Yvha6SrYDYdh2WObtLoxgrHaGunLur3fjDxgLN9S3W/Nh3zOXIKGJJPDNrWnSeezZP68etKgb37cL7PwqfWuAMfJOz7T7qPpm9EfieJmPbR3c9y2MsKxlQx0Oo4HSDprQIoAeMiJ8j3UZ3PMYyx+v+Brfsa5dGnZm0rdrazoiBEuHIRAjONZWB2QTy8afOoQgyiGeMouvnprVW4jDONriQRmvKw8VkGfKKs9Xojnz+AO3cfYtX8Laa2sM5gBEywQVGkcmI5VXOwrmTaFvwun06mnPfLCu+KwbKrMAw1APHOD7gTSXs4f/UE5fP8A+6pcfFhbnbQTEWWc20Uh2BMAkySwkxOmaNe6jYsIohVVRM6KoE8zoKWNxcDcs2rq3Fy/OacOKiD7Ypkd6PjPKdq8wm2rp2llZpU3MkQsZVYwOGka68aV9sf3i7x/tH/eNG1JG0+H/qDr5tQXbf8AeLv7R/eaZ66Zhx6NX7F79ZfcaK7LEY7FLAgrbaP586CdHDdm9/k/Gi9m5G0bn6VlPYaKzfXTfBvyS94ge8Ut9Hbdq8PBffTBvgZwl3yH7wpa6PB27x/RX30fFPKfbHEeYqJsI/MjxZ/3jXmJRzbYWmAuEdk6cfToPOlPA7BxNwZ1uZAZH0yJ5Hh3xXOY7WJu9GKzWltKR2rt5jryVm+PsoLvc4+UmDICWgDM8EXnzrfC7ru928mZQbIJYwSD4D2+qh21dm9RcyFs3ZRpAjRlDc/OPRXXjmsmHo6vhb7qY7SiJ8GH4VF2lgTcsh0IYWzDj7OZUgnwnTzqFu1scYm9kLFIUtIEniB+Jru+zraWWd7pF2QESNGiOfKOPoqvqnR03OVLWDQkqpcsScwgmSBz4xyowNr2ud2399fjSNu/u9h8UmYPdBUjMNIBM/ROsjxNGBuBY+1c4eHwrNHRiXbdgcb1vifrr8aDb27Tw9zDCXRyLiRBBP6UR+iajW+jvD/buc+Y4eqhu8u5FuxhzdtM5ZSMwYj6J0nQd5FHSyf1x3h+TviptX7JS8BLMC2QqANTGgMCONT8LtjCLexrB1BdSLZg5WGTtActXiKQ7NxARK5h9YSR6JHvo1upgLN+86XV0yOVALSCNfTpPHureYaDZuE+FWBsTeDD27OED3FlUuhwJJGaOIA51XqjXlTzs3YVh8PhLhtrL3Atz6XbEtoddB2OXfVyFx0tbcsLs+5YLguucKBMGHzKQeEcCKYt29qW3s20RgWRBmGs/wAR40i7zbLs2Lt4IOyAgUBicrsM2s8oBEfpCj24GCt9V1okXZZD2tI0jT+eFZ0WdOXSHiEL2VmSM0ieEsnEcp1pMxlxblxEkKiBVnUgCZJjwLHh3Uyb/bLt2nW6pOa6WLgmRpl4c+JpUxeRnfq+zbElcx1gCfWaZPrU8Sto4VBat3FuK2ZnUpIDLliCV45WB0PorTd7GraxNq4xhVcEmJ0oaWnuqVgMK164lpcoLsACQOfeYmtSZMNu+m2xvFhm2g+JZmVVUBBkJLHLlPA9nv8AhR1ekHDZS0tI4KRqeHDlz5nkaDJ0dXY/tLXkVPH0Lxrkejq/Ol216j/xrLGT+iOO6QrGeyVDkK2ZtII7JWI5nteykeztFVxQugEqLmfxjNPrr19nP1iqzdh3KLcCjKYIBIGkjUeuo+NQ2rrJIbq3I+iIOUkTHo4VpfmQ64HpAthbmdGBNxmVRB0YjmeYNdf6xrP2LnrFJ+2doK5UJaS32VYwsGSBoP0eY/Wo3sy1hGwbXnt9u0IYZiJb6vPQHw7jQMnqQ2/Nr5Vn6sm3kyzlGeZmfw48KTtoYkPddwIDMT6zNN26l+ziHyNh7QyoxMAkHVY4kmRr66Xt5kCYq6qgBQ2gEQNKYf8Ajtu3vF8lz9jNnjnER/8ANELW+A+Vm9kIUoEInXxIivdwsKlxrudFaFWMwBjWpOKwFsXMYOrXspbZdOEkTHdRV1ovvJiFbB3GBkFQR4yRQbo9s9i83eUHvPwrrvtiVt2EsoAAx4Dkq/xI9VS9yrQXCA82ZifYPwrPwfB6y2o86jbCPzKf5v3jXaydR5io2xTFpfAt+8a5utRNhFmOLcKCWdlImIgHgY140rb1f26nvtWf/wCa01bBvBXxaSOzcZp8CD8KUd53Buprp1Vn9wV04+sp+4B/Kv8AI3vFcNuL82kfab8PhW+49yMVrzVgPZWYqwbtjMhU9UZcTwDTr5cPWKuXXIwc6OtEvfrL7jTjmpP3KVLVhna4vbfmQIyz3niZ9lHhtyx+dT10Vm+ig/8AioO8VrPhb4/7ZPq7X4VxTeHD/nk9fdXPaG3sO2Hu/OoQVIIB11HADjz7qMSqMnGpWzcb1RZu9LiiO9lK10x+FRCctxHUjMpBMweAYZey3eJqduythutS+wTMjBSTpmkEGTwIge2un61u5IBhoNELO2rqrbRXOW2xdR3H0cviagKATHqii91rZsYaGUOBcV+8DNIJA14E00dOuPxT5b+bi1wltO/lrw5EUw9HWIlLqnvU+8fClna+0BfAfg+W2rCBqVVgT38h6/CmDcPELmudoZiFhSdYA1I8B+NYzoXxv0i6i1+rc96Ugd+tPG/m0LbMtsE57YbNpoA0HieelKGLW3C9WXnKM4YAAP8AowdV58q1FEUqNNeXjRTdkxirP7RffQtgNIM1M2RixbvW3YSEcE+QM1rs1dKvpWjcxPH8aWP6wMP3Xfur/wAprV+kGxp2buvgv/P31hyyg20MK/V4ZFUsbF25beBOuYMPWJ9RoJtWyGx1xTwN8g+Rc0W2hvZbOKt306zL2c6kASVOhEMcxgka9woBj9oBsS11QcpuZwDoYmfGmStiW/dpVxZVQAAiADwAgeyBUXZdpzh8TH0AqT55wR7Joxd3xs3Edb2HDh3LcdRMDjxBAA4ca7YXfXD27fVphyqa9mQZnvJ4yOdXeDahbgMflDfs2n1ih29h/K7vmPcKl7K25Yw91ntpcIYEEErIkggDyg685FCds7QF689wAqGjQmeUfh7aZ6vpi6PT27v6o99T9of3jEj7VhP3gKW91ttrhncurEMsaRprPM1Lxm8yNeuOoaHtqgmBBkHvOmlZ5SrO3HejF9biGUns2hlEeHHj4+6nHYFsLhLQH2Z9ZNV9Zm7eKjjcfv4Sf41Z4QKoUcFAA9AisU3MR7qFlIVipI0PcaDW917kz8oIOvCefpowjxUJ94bS3cpdY1JPcANBI0JJ7qzN+OlL/wDQFzqrlxHJys6uvCVXifHvigLiCMwYcPVy401YHeC2LOIUmCxuFQeLZ50jw/GlnHYzrGBiIVF+6AJ9MV347vbLiGgyCQeVd1K5SSWzaACNCNZJM+Wka1I3fxyWr6s4BQyGkTAPOKn7u7YtWRcF0KwZQVlM3aHDyFN0VzGHwYUE3rpaJIFvQHmOPtoSL/ahVJHdrPso7tTb1m7YKi0i3SwywgWBpJkc5nTuNdt29u4bDJLK5uniQo0HcCTWe1oIuAvMJFi5H6r1GuO3BhB7jI99P39YVj7Nz1L/AMqD7yb12MTaKi0xcRlY5RGuvAzqNIq7/i0p99ezWSOQNe224yNNPP0Vv4WDvA99bLM8OPhWHFMNBoKJ4TeLq7KottS+ZiXIBJkADiOVZ/yVD4jQ6jwr1brfV0Phx9lT7+2rb4nrjYXJztgwCYidB361L2fvkbLMRZQg8ANMoljyGv0o8lFXYBLgckkhiSOcyfXW1gZCcySe5g3oJAIotit8XfEW72UA2hosmDrrJ8a42t7LgvXr2Vc14EGZgTHDyGmtGU6DuwJ4DidBPq1NdlYlY6tZ74af3o9ldMXthrlsW2VdGLZohjKhY8oUe3vqJh8QUZWEHKQYPAwZ1pxJGIxEx82ix3B9fOWPsiszEGerVgeEZiPYZnzqZe3quM7OVQhwwKkHL2gAY1n6ooSl5hwMTR+VKMbE2QcS0ZrKCdSzdr/KsyajbWwotX3tKAQjRJmT561zxG0y1tUNu2CoADhSGMd5Bg+kVEzmZnXvpxk+4LZeCYhLtk2bunYd3Ek6dkk6zRNt08J+ZH3n/wCVIG0N5L15QtxlMag5QCPIioj7SuEKC7ZV4CTA9FH5ZyrJbdfCR/YrI/Suf8qQt5MOtrEOiKFURA48h3zW97eu+bi3JUERoBoYBGo8iaF4nEtccs0STJ9JNMiko5ufhku3WFxVYBCQCOcjXSK67as2bN2+CgE216oawGMSRr50vYXFtbMqYNaXLpYySSe81fnvWuzZuLh1Je4SC40UcwObR7PXTbcequ2bjGtXFcHgRPl3VZK3wyhgZBEj01jlBQnePEFbBjQsQOMeJ9gpLmmren+xX9Ye40qRW/8A5zp0rCa1r2K8iujLK2J9wrXLW62j3Gipoa1NGd3thm/dykEKASSQw9Exxp0Xc3CD/DJ82J+FYvKRarOsq0hurhB/gr63/wCVCd6N0UFrrMOkMv0lEnMDzjXUH2Ufo6Q1Y6+Oh8a9g1MGx7/5q79x/hW/9CX/AMzd+43wrexaHyayTRL+gMQf8G79xvhWw3axJ/wLv3T8KtiDRM1hRu4+qiy7rYr8xc+6a2O6WK/MPRs/ooQMO/2TWhtNzBFG13PxZ/wW9Y+NbjcnF87J+8vxq2f1aXsp7qzWmH/oXF/mv9SfGsO42L/Nj7y/GrYtLtYKYRuLivsD76/Gtl3ExP2F++vxq2LYXlQ8gawKTyNW1sPZ/UWEtkDMBLc9Txigh3Oe3e62xdC8YmQwDAgiQNRBIo/TP6hBt2WbQAkxyBJrmRVkbvbsNhXZ2cEkQAs8J7zQbbe5VxrxayAUbWCwEE8RryqnI/onkV7R87j4n7K/fFeHcnE/ZX76/GnYtgDFbIKNjcvEj6q/fX415/0liPsD7y/GnYtgK1PO7OKz4ZZ4rK+rUew0vtuliI+h/qX40e3fwD2bRW4IOYniDpA7q587LFon8nVwVYBgYkHwr1NjWPzSeqvayufH10qTZ2Va/NW/urU21s63yt2/uL8KysprlXf5Go4Ko8lArtbsej0VlZW7Jg1u1jxrwYTxrKysFuMHw15ipVjBDvrKypVMGC8TW3yId5rKytOdergR314dnrwrKytSBg2etYdmLWVlOQtV2ctenALXtZVJFWDALXN8AtZWU4y5/IFmtTghWVlTTnc2eK8OBFeVlCcrmBFcv6PHfXtZRRXF8IO+tDhRWVlCanCCONcThhXtZQWjYeot/Da8a8rKL41H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hQSERUUExQUFRQVGRgaGBgYGBcaGhoaHBweHR0cHRwYHCYeHBwjHRoZHy8gJCcpLCwsGB4xNTAqNSYrLCkBCQoKDgwOGg8PGikcHxwsKSksLCkpLCkpLCksKSwpLCksKSkpLCwsLCksLCksKSwsKSwpLCksLCwsLCksLCksKf/AABEIAMUBAAMBIgACEQEDEQH/xAAcAAACAgMBAQAAAAAAAAAAAAAFBgQHAAIDAQj/xABNEAACAQIDBAYFBwgJAwMFAAABAhEAAwQSIQUGMUEHEyJRYXGBkaGx0RQjMkJSksEkU2Jyc7Lh8BUXMzRDgqLC0hZj00R08SVUg6Oz/8QAGAEBAQEBAQAAAAAAAAAAAAAAAQACAwT/xAAhEQEBAQADAQEBAAMBAQAAAAAAARECITFBElEiMmFxA//aAAwDAQACEQMRAD8ANKK7ItaIldLjhVLHgoJPPh+Nck7oK6rXLDkMoYcCARyPtqQi1pOyV2UVzRa3u3VRSzEKo4knQfyaYy7rXVa1QVsF1raeRXa3WgWuqJUnZVmtwK8wl9SzKOKxPpEipBFKaWhXQV5Fa3boRSzGFUEk+AqUb1la2nDAMOB1r1mqTZRQnZ2PL3ryliYOg5KAcunvPnQraO8rNcyWzlWDy7THhP6I9tRtnYy4hBBMAkgHUCeOnjArH67OG24lcGWvcBjhdSeBHGurpW2UYrWjCul9gqkngASfRrUfB3+stq8RmExMx6akjbQnq3gwcja92hoBu4hHVyzHrMJYutmZm7bPcBOvCQBp4Ux45fm3/Vb3Gl/d0yMPx/uNj2XLtZvq+DLCuTiu7VBxGLi6luB2lJmdfARz503Iyx64sKkXBUciihwcVzipHVUK2RizdDZiCQxgARAmAPHhx8azacSWrk1d7i1xdaky3fYgaVC2tt+0EyI2dyRqvAZSCdToTpEVK2lPVNymAfIkA+yk7C4jPcKKJIkwIGg/nhXC2zqPVxkvdOOxt4bWTI7mZaGYRIJ0mCQDrzNH1qu8deTD3DbbMr9k6ajta+6nvY1wNa0MgGB4CAY9ta4cr5WefGTxPWgu8e3ba5LYcFs4LQMwUCeMHvjSa83suZbAAYjM4BgkSACYkGYJA0pG2e1u84QFVJI1MqonSSeQGhJ9NXPl8i4cZ7Vp7E2gt22gDAuFAYcCCB3cYolFVfs/GW1vrbzdsMBOvLjDcjVmYK9nto32gDW+HLfWeUx1ArLuLS39JgO4cz5DjW6LSLt/a628QxafpMDAkwOA8BWuXLBJpm2TtNRcdmbRidI+jqCCTOsyRpwimOy4YSCCPCkQX7aWFvknKz5OczE6+g0X3S2sLnA6MCYPHSPiaeN/osM7Cgm3NsW+qKKwYkgaagQQTPfw4VI3kvZcO5kjQcO4kA+yq+wO2bZc22nieAhYo5csuGQ/7J2gmQIXBYaTGXMJ0IB/GibCkLaWPTD3jZk5wQOcSRPPlw9fhTlsvEZ7amZiRPkYrUoqo9ubQdLoysV1I5d/j5Ue2/tYpg8K6vBuddJESYaBy5CkjfC/Fwco7/BjXfbOOB2fgewFIOI7UfS7Y58+J9VceLpZqztw8WbiSTPYGveZ19tNRpF6Ln+aA/QY/wCsfGnbENCMfA+412jlSfvNvWuS5aRSSwK5pjjpoOfsofu/vitpVs3swE6PMwDrBESI9NAds7RVMWmZQQGSZGnjpz091cd7MRbTHuioMqsOMa5lBMjhAmmys8atHFao3ip91Lm7rz8n/wDY2vZduD2UawTZsMmszbH7tAd12H5Pr/6JfZfuChqJ+8G3LeEtdZckyYUDiT6eHnVZ47fO5dxK31QhUKgKGJ5kwSAOMnlTl0k2Fays8hcb1AVXe6VkPbxh7E27DMMwB0kAxm4HxGutY5beo1xz1Yuwd60xRK5SlxdSpM+owPdRjLVVdHWKLYscBJPLvBq2TAqlv1nlJL0Wtpby5ZCADiAzHj4hQOHjPooHsrahssT2IjWQRPiT38qE7X2xlvADgIB56Ua3+xGDt4TDPhmYveB1n6qkglhGjEwOWg4Vx/ytdZJhhwmPF1ZAg89Z9INbs1Km4m0xcVlDagcPT/GmpzXWXY48plRdtXos/wCZPf8AwqtcDtR0ulkYqzSJHHWrG20k2DOnaT31VqWgtyDMhon00cZ69Hw29KsrtS5rAi1xkf4a02dH21GvYUs0TnYaCBoq0n9JY/8AqN3Mwbs24Ov5tfbTN0cWCuEMiPnGPoKrBpk6HN26RMXlw6HTR/w/jVe7s3GuYq2gaAzAE86eektD8mTT6/8AtpH3KMY6yTMBwY741j2UZ6t6iPex9y1iCZkhvrDjB51eW6mIL4Owx4m2tUNtVR17zM5j3d9XlucIwOH/AGS1uSM8qYUNVD0g3z1zwfr3J9DVbSGqe6Q4N95MRcue8Vnl7BPra7tNW2QgzNn+VNpIiOrGsfzzpp6Lb0j03PcvwquBiowaWywKC8zZYgzlUTmjge7wp/6MLk5SBCy4Gv6Iph5Hfem5GFuH9X94VR2Kx2TEEkkDMRpyAars3qaMLc56L+8KobaaDrmObXMdPTRy/wBlx8M2+2NDbSvFGZhmWCTOuVe7lNW3u/d+ZH6ze+qN2lj82MuM/wA45ecwGQHgOEaVdO7QPU68Q7fhWuI5eqf3xjrJIBjj94112mLK4HBMki4evzyZEBxGhJjQ1F3vAa7qQvH941FxOM/J8MrHMqdbCxEZmnUxrrrWJ8bWl0ZtNsHnlb1Zx/D1U34y582/6re40ldGrygMQCjRrP1lpxxv9m/6re4114+ONU9tILcxQL6/RJA05gRWb9rbTHXRbGUFxA9A5Hx99Qb9x2xSKgmWABPmDNe76XLjbQuh11Fw66Hu5jTu4VW9CRbGyW/JLX7Ie6gO6j6YX/2Z9mIaj2y0jDWh/wBtf3aXt1tFwnjhLvsxB+NBcukm4eqSPs3Z9QpE3LwKPhtou0SmHlZ5EuNR46e2nbpKHzKGD9cad5ApU3FwhbC7R7Ik4aBode2pMeoeyj7Wp4H9HB/K14cfjVsYp+yfI0iblbGFu8hI1nj6DT3cSQR4GnMYt1R+0CC7ydc5Bpj382OLOz9mtJm5buEzHGQ2noagO08HlckqTLcac+k2wP6L2WRxFtxHoT8axL3HbOgLoyBF27P2B7xVgs1I/RpgCC7tPaWBPmKeGFUrnz9RNrXQLDE8FKk+WYfGq2fEIt3NA4zHHSrKxV60LbC8wCFSDJAkRrE86qzEY4dtFUFGOkjUcIbQ8YEd2p8CM8ZrtPBrejbyYvFG/ky5svZnuAHE98VYW6OPW5YlNBmj0hVBqm7l1hM89e7+dDTpsfeu3hcHbFoC5cYsXVjGU6awOII4azWrxwXs07+XQMOhPDrPerRVfbJxq2bocliV1ju/nSmHbW99jFYBxcGW9mACKZ1H1hP1eIjjrSRg70lQEDMCDEE5tOBE+mrFPBnCPaa+bjSQTJDcpOp07quXd8j5LZjhkEenWqJw2IXKqMqqJGZ4OaJPDWBo3AfZHjVyYXenBoiol5cqqFGjcAI+zVOqzyhnRqqXfhk+VXlOvbM94mD+NPS764Qf4w+6/wAKr7fTbllsYt7Ckl8vbYqCuaMogMJmOM+BFXLKpMRWvA4OMrdWLhAOn0iogecAnxpm6NcaovLayZWysfE6cT3cRSGMbd6s6/N9YGyyIzhYByzPCRNMO5u8y2796/fLNd6vLb0kEgAANGo0VRPdNMiq1d6iPkd6ToEJ9RBqk8Ret5y0a8oj10/4LfkXkuLi+qFp0aFQOW7spGvIkgmq0u45gjW1BFosSAyjNqIEkDjHLhNFy1TqDW2rn5US9tswMsrcAIkSRyA1nxq0ty8cLmFDLoMzCPKBVN3tpYgO5JYvcUKzDtEqVAiR3rAPlVibqbz4exg7dsrezAEsOrY9okk6gDTurUmCk7eJrfXOG1yuwJ56E6a+iuePvThbUq2WXCHSCQwJ9QIEeNMW82wrtvEPibVtRbvDUOQG7QGfTlOuvHU8KX/lJUJmClFe4VTOTlLRmMSImBr8KJwWnLo3xqlnthcjJb1HpUa+MgyKerhkEd4I9lVlsbem1YF+6LdxsVeJMkSvfrLSZYkmPCswPSNiVDC5b6zQ5TEENyB1Ay+A18aZZx6GW9lQbcupdzKxV0JA8Dw0HrkeNc7m3XZyX7TlySTxJiI8hUXaCXb15rvV5C7ZoQGASddDJ8eNcf6Ou270qhuBWmYbK0Hx1g1nI1IvuwmW2q9yKPYKU91LmmE14YbED1YgUJxPSBjGyZMMo07c5jLeEHQc++h2zdoYm0toJafMqXUJyns57geRpBiOB761+ox+aY+kvFlMOjASMxHlK6Gq62dvNdRXRbhCOhVpPJiJjuJyrqNdKZN6ttYzFW+qGHyo30tGYnWQdR2Tpy76UV3WxGvzV2YGWEOpnn3aUbL21JZOzVuptFrmMWHJUZmIkwAFPLzp/L1VO7WGxuEuF1wzNK5SGVtR5jhr7qkrc2l13XBLs/Zg5cs/RiOHLvq/Un0XhaEbaxF0Xrtsz2CZHcBGuvDlrWbRx+JZFsuxZcOerVdCFLmY9JHsqVtjYmOxN1rr4d1J5BDEDgPHzNQm3IxcCLNzNrIKx5RR03PDJ0fYtmZ1I0VePiTTk1I+7FvFYRSrYfsswLMQ2YDnEaU555E+VUxz5ztFu7Ks3r9s4gxbCuPHNII5cIBogN3tjcDcSRxm5FcbbUqrsd0u3L7oxHUOxkcbjKcw9BJH+WsyOmnKzsjYkSSg46Ncg6Ejvrr8j2Gv1rXoufxqsrWxpwzX7rMqBbuWBMtp1Y0+qWkEnhHjQnaWFK27VwBMr5oKkk6Ge1PBhMeQHmWcZTt/q6LdnYX2rJ8CzH2CtWvbBB42v/2VUe7u7d3FZikQsgyxEEqSPPUeup9nAGziLK460UskEsAcpIAj6RJ1DAE+Z76bxkG/9WqMRsMx2rHpzV0XGbEmF6lifsq59wqncbsjNiUs2JcXFQ29QM2ZZ48ImfVVqbrbuphbKAqvWx22EnU66TwjQad1WS/Fbn0ctWdmxPUafsbp/wBta3NubItmGW0p7msvPtWa3Rqqzfbd7EJdF+4+ZHeDck9gE9kHuGXgBV+ZBLq0E3t2PyNjT/snT/RXh362QPr2vRZb/hVS71bPt2LjKt4XUKK9oRmJVjHaYAaaEg0Aw1tbnWHMtsohYBp7RH1R4xrr3Uz/AMOPoPZ++uzrtwW7RVnaYHVETAJ4kRXNekjZxbKpYnXhZPLjGngapHdXCdfiFtdYbZYMFYGIOUx8I5yadcPul8gu9Zc+ewzKVZxo1kMCuYj7Pa1ImKcZ0/L0jYGJBeJiRaMTxieExRHZW9WHxBItFiViQVynXgdTw8arfbmwFwuAv9qQty29szJOuUToADlPjwnnQncxXv3mFt8qdUyueeqxy/Sgg1BZ+I6RMGhILNoY0UHX11Ft9KeEZsqLfY8YVATy4dvxFINjdxGwd/rCFxGHJLAzAAEjgdcw4GksbXeynY0YhgW0jtCNNJBA8fGlRdtnpawjK7BL8IuY9lBpmC6AvqZNRb3TXg1MG3ifu2//AC1R97GXEX6R7YCngdJB1MaagHv0rvsjFW7Lu95BcBt3AoYSC5EL7Tx8KJ32VxHp1wX5vFfdt/8AlrP69MF+bxP3bX/lpB3S6PVxOHN26WQsT1cDQgDiZ5ZtPQaCbzbF+Q4iGFpw6kqBmygGRwmQRxGp4ClLXTpxwrTlsYo+Sp+Fyt9n9M1rEXBatWL5YgkSbY4CTrnoLu1fwwwpXDsobIzMhIzqSuoPMjTjwqv+j5/y+35OP9JqC1Mf002rTlHsXlZTBBKfHUeNRf68rJMCzd+8vxoP0i4e2cGzsoNxcoRuYJYcPQDxqrLWJyMZVX4aNMH0ggihTLF14bpmt3XVBYudogZiywCTAmDUG70425gYd+MfTFV/uFtJLd9xdfIGWBMZSQQ0GQY4cRS7dfteEn30y1XjFuYnpsRWZRZLAEjMGEGOY8K0vdMeQKxwzdsZl7Y4SV7u8Gqz2pZQ3XNhV6lCFBEkGRxMnWTI7tBQwOx048hx08vXVq/EXlsrpAXF25CKpkjKWk6eiuYNVftDYN3BW7V5mAdm0QcVIE6nhPlT9sPawxFlbnM6MPEcfj6az2LxnxPvYpbal3IVRzP88ag/9Z4WP7TgOBVtfDhr5UQCBhlIBB0IPA+ioOwsPaGGQsiQFJbsg8CZJ010Fc46XFePtu4EuIj9XadjNsGdD5jhy491DXeDAYkAmOXpg8JirGXGYX5A9yEn5xQcmudixUDSeBHlSTt7EhsRca20oWlSNBHLTlFduNQ7uJvRawouLdzDOVIIEjQEfjXffDemxi7SdWGFxHMSPqwZM+gaV06NcOHa8zgNAQQddTJ5+UUU3pFlcLcEWw3XECAs6GYBGsAEaeVZvo60qbIx1izfsXS9x8hDNlgBRH0YbXRpnWCDpBqwLvSThASAbjeIXTh4ma4PbtXcRgHRVKMtw6KADAGpEa8+NNCWVX6KqPIAcvCoXC5/Whho+jdPoGvt/majbT6TsM1sp1LXcxyujQBk5mQT2u7uNOSx3D1fwqs+kHbcYy2mQAWIbQ/SnK3dpwipQsXMe1m4xss6ggqCQZCN9RgwjgdeR460PUjLBzZpGU6QRrM854e2j+1987l/GDFICmTKFUMZygyZI79QY76Mbv7WN3B7RBAzujXDB1MsZ48QJ4+FXjVK2AnOoGYGR9H6Q8R41a//AFDcu2vkz4XEm5ctFGJtmWbIQxCx2o+lyqnwO6r22C/5Fan8ysz+pTdZuFjaZxl/CW8L8kvdYgTrBkYnKoIUkZeBjv4g1N6OLQtLdtNauW7pOZiwgEA5YE69k8fOhWMIbZWDUmM9wAR4s/xqwx2VCjgBEeA0qk7FvSsN596h8ovNh1zC5a6m4HBGoJEgAzIHf40jwUcdYrQeI4EjwzaU5b67QcY95PVsMqqUJEqROYkQZMif4UJ3N3wOEvubxZ7T6PrmMjUET6R5GjduN+TQJ8aWCrwCFiqwIBY6nxOnOaJ4HAutyy13DPcRiSFnLnjjHkaH423qlwkEXASonUANEHu1Bo30e3h8vtzxIePumnvOgOX+ku5h1Nv5ItuBFpcx0HLMJ00jSljb22buPa2WtrntKQ8OIYAyTBOh4zHoqd0p/wB8BP2EpU2sii52QAIU6fqg0bdwyTNT06xSStt1UrmtlmIKjiSjdmQeEa8aj7G2o2GureQKSpOjcDIg8DPOoGaWPp91YolT5j8afFTTtjfm9irLWTatANBJBMiDOkk60Ms4VsVlW1hpa2ozMhaW5SQdAZjhXDbWzBY6rKx7dpWPmZkeVMPRlcIxLjkbR9hBonfYzJ0E2cPfssU+T5bzZSh7WddOKkGNRxmgl60VOpBPP4edWVhtqltrXLZAAAIBE/VWkLb6gYm8AAB1jgAedMEr3BYO+1l+rQtbkF2A+zrqe4ca77I2nlxKMbKHh82Bx0ie8nn50xbmOFwOIZjA1meA7H8RQzD7XAuC8ROfETPPLbXh/qn0UU78FukgBksNr9JvPUA+us3FuR1yD6IKkemuvSIM2GRl4BwZ8CDBqB0dOT10/ofjWaJ/qebLajzqDsv+5f8A47n+6plk6ioewMWgsoM6yqyRIkCZM+Go9YrEbpTw9sHZV2eV5T+6PxpXuLr3aD3VZA2vZ+QXYZYi6sCJlmbLpx5gz4eFJO8+LW5irjoQyHLBHPsiu3H0D/RnPX3DrGQT3TmEenjWm8mEZbPaXKTib3d3Durzo92pbtPdFx1QuFgnQaTOp05+mim1t47FyxeCsrP12ZAVmQSBInTUZqOXqnqVsW5A2Zy0vD1mnYNSNidvWS2BcOpCTnjisKoMqNRrRs75YUf4o5cm+FDNhgVtKqbpCt5sfcjlbSfu07HfrCKoPW+pWpT342xhMTle0T1wJDHKQGSOJmJIjTzirs8eqWsJa/J7hzcGTs6a8fTNZs+5dzAIdcj6xMKA2afAiR6akkW0udSuIzYZyhd8hBA1Oq6nMJI0JGtEMBtTBWbmJZRdysly3ZGkZWBHanWeFEl2668uUzIXg+tXXszERs5W7sPPqQ1SFxu138KsCzvzh1wC2DnL9QUMLoGiANfPiK6OVj3azxhdmpOmreMysfvGrOvCqb2nvHZuWsGozg2BDyBH1eGuv0T3UawW3MRtG/cW1iDh7a6qoBzMs8THE9+o40bgxy6SreXFW3kdpVJ4fVOX3RVe3rerqNSGMUw7z4q8MT1VxzdNrsBmSCQdfM6nQzQy9hCl1JtYi2YBfsyxJJ1UQIBERPjWfLrpPA9W1UEEefeYo5uSp+W2Yg9oeoGT7KF4zajXQisBKT2o7RmNCf0Y086m7vbQOFvpfZGKjN4Zp00JEc618FvQv0pf3pf2a/7qV9pD5wSQOyvuFG95NvpjGZhacNCLb1ngTMgDWZ5cIoHtS51jghCkKqkeIEE+ms/Vx6jW6ih2gg6HgI5Vys25ViOUH2gVs1qGMdx9On8iumEAyXBrJywAJP0pPup8ht2ie8r5kw37EDj3E0U6P4GMMZdbR4Enu76VMXfdwgYfQEDSDxJ/hRLdva3yW/1mRnGUrAMcfQaJB1lhlx+CuWtqi4B2bhUgjXQ9kzHDgfVSrvJaPyi8dB863OiFreRhjWxGS4VOoQnXUQBMQPAxQHG3jcuO0QWZmjjxmmMyYbN1sObmCxKDSVEd0iT64FBrmHJw4IUlVvODpwLKse4102Rty9Zsvbt282biYJI48vKvdn7edWK5Owbq3GESezymiw/TbvRazbPbwS2fVln8aEdHJ7N7zT8aPbwYgPgrrDgyTrx1Ipf6OT2bw8U/Gr4xPKbsThOtQpmZM0DMsyNfD3UvbN3QS8od7tyTIIAHBTlHsApnsnUedRN32+aH61z941zldaCPuZZ6l7k3JUXOaxKkgaROscqVNu4a3bxFy3aJKI0AnjI0PIc5qwdoYrq8FeJ/7qjzNxgPfPoqt8fhHtvD/SIVvvDMPTrXXh6B7crYtrEtdF0E5QsQYiT7a538Jh0waMc3yhmOXjGVTryjgaIdG/8Aa3eP0V/eoLtZSbdkeNz3qar6IaNzdg4bE2c72yGVsph27XZGpk6amdO4UwDcvCfmv9TfGhHRs35Pc/af7RTcGovoC03Lwcf2IPpb40J3t3fwWHsBltqrm4g4sSVmW0nXSKbbbaek++kvpPXMlgDvue5aFNtAdr7TwyYz5rDWjYWBBFwZg0HMRMyJ0osMPgnuY9UtqclstagMQuVYYrB+0RSZjRN1jwICaEEHRVHA0b3VnNiiP/t73vHOtdNWF2n0YPD/ACSzKWxcOFvOSFGYkaKxMaka6+dIi8ROoMcKcrmzGu2MKy6g4e4scxlLNPdGo9tXJYl7cwSW9n4S6ltA028xCiWlTOaB2gSOdOeBwtkKty1atoWUGVVQYYTxA4eHhSftNi2x7EcsnvZaZt3rh+S2Z45APVV9Yvha6SrYDYdh2WObtLoxgrHaGunLur3fjDxgLN9S3W/Nh3zOXIKGJJPDNrWnSeezZP68etKgb37cL7PwqfWuAMfJOz7T7qPpm9EfieJmPbR3c9y2MsKxlQx0Oo4HSDprQIoAeMiJ8j3UZ3PMYyx+v+Brfsa5dGnZm0rdrazoiBEuHIRAjONZWB2QTy8afOoQgyiGeMouvnprVW4jDONriQRmvKw8VkGfKKs9Xojnz+AO3cfYtX8Laa2sM5gBEywQVGkcmI5VXOwrmTaFvwun06mnPfLCu+KwbKrMAw1APHOD7gTSXs4f/UE5fP8A+6pcfFhbnbQTEWWc20Uh2BMAkySwkxOmaNe6jYsIohVVRM6KoE8zoKWNxcDcs2rq3Fy/OacOKiD7Ypkd6PjPKdq8wm2rp2llZpU3MkQsZVYwOGka68aV9sf3i7x/tH/eNG1JG0+H/qDr5tQXbf8AeLv7R/eaZ66Zhx6NX7F79ZfcaK7LEY7FLAgrbaP586CdHDdm9/k/Gi9m5G0bn6VlPYaKzfXTfBvyS94ge8Ut9Hbdq8PBffTBvgZwl3yH7wpa6PB27x/RX30fFPKfbHEeYqJsI/MjxZ/3jXmJRzbYWmAuEdk6cfToPOlPA7BxNwZ1uZAZH0yJ5Hh3xXOY7WJu9GKzWltKR2rt5jryVm+PsoLvc4+UmDICWgDM8EXnzrfC7ru928mZQbIJYwSD4D2+qh21dm9RcyFs3ZRpAjRlDc/OPRXXjmsmHo6vhb7qY7SiJ8GH4VF2lgTcsh0IYWzDj7OZUgnwnTzqFu1scYm9kLFIUtIEniB+Jru+zraWWd7pF2QESNGiOfKOPoqvqnR03OVLWDQkqpcsScwgmSBz4xyowNr2ud2399fjSNu/u9h8UmYPdBUjMNIBM/ROsjxNGBuBY+1c4eHwrNHRiXbdgcb1vifrr8aDb27Tw9zDCXRyLiRBBP6UR+iajW+jvD/buc+Y4eqhu8u5FuxhzdtM5ZSMwYj6J0nQd5FHSyf1x3h+TviptX7JS8BLMC2QqANTGgMCONT8LtjCLexrB1BdSLZg5WGTtActXiKQ7NxARK5h9YSR6JHvo1upgLN+86XV0yOVALSCNfTpPHureYaDZuE+FWBsTeDD27OED3FlUuhwJJGaOIA51XqjXlTzs3YVh8PhLhtrL3Atz6XbEtoddB2OXfVyFx0tbcsLs+5YLguucKBMGHzKQeEcCKYt29qW3s20RgWRBmGs/wAR40i7zbLs2Lt4IOyAgUBicrsM2s8oBEfpCj24GCt9V1okXZZD2tI0jT+eFZ0WdOXSHiEL2VmSM0ieEsnEcp1pMxlxblxEkKiBVnUgCZJjwLHh3Uyb/bLt2nW6pOa6WLgmRpl4c+JpUxeRnfq+zbElcx1gCfWaZPrU8Sto4VBat3FuK2ZnUpIDLliCV45WB0PorTd7GraxNq4xhVcEmJ0oaWnuqVgMK164lpcoLsACQOfeYmtSZMNu+m2xvFhm2g+JZmVVUBBkJLHLlPA9nv8AhR1ekHDZS0tI4KRqeHDlz5nkaDJ0dXY/tLXkVPH0Lxrkejq/Ol216j/xrLGT+iOO6QrGeyVDkK2ZtII7JWI5nteykeztFVxQugEqLmfxjNPrr19nP1iqzdh3KLcCjKYIBIGkjUeuo+NQ2rrJIbq3I+iIOUkTHo4VpfmQ64HpAthbmdGBNxmVRB0YjmeYNdf6xrP2LnrFJ+2doK5UJaS32VYwsGSBoP0eY/Wo3sy1hGwbXnt9u0IYZiJb6vPQHw7jQMnqQ2/Nr5Vn6sm3kyzlGeZmfw48KTtoYkPddwIDMT6zNN26l+ziHyNh7QyoxMAkHVY4kmRr66Xt5kCYq6qgBQ2gEQNKYf8Ajtu3vF8lz9jNnjnER/8ANELW+A+Vm9kIUoEInXxIivdwsKlxrudFaFWMwBjWpOKwFsXMYOrXspbZdOEkTHdRV1ovvJiFbB3GBkFQR4yRQbo9s9i83eUHvPwrrvtiVt2EsoAAx4Dkq/xI9VS9yrQXCA82ZifYPwrPwfB6y2o86jbCPzKf5v3jXaydR5io2xTFpfAt+8a5utRNhFmOLcKCWdlImIgHgY140rb1f26nvtWf/wCa01bBvBXxaSOzcZp8CD8KUd53Buprp1Vn9wV04+sp+4B/Kv8AI3vFcNuL82kfab8PhW+49yMVrzVgPZWYqwbtjMhU9UZcTwDTr5cPWKuXXIwc6OtEvfrL7jTjmpP3KVLVhna4vbfmQIyz3niZ9lHhtyx+dT10Vm+ig/8AioO8VrPhb4/7ZPq7X4VxTeHD/nk9fdXPaG3sO2Hu/OoQVIIB11HADjz7qMSqMnGpWzcb1RZu9LiiO9lK10x+FRCctxHUjMpBMweAYZey3eJqduythutS+wTMjBSTpmkEGTwIge2un61u5IBhoNELO2rqrbRXOW2xdR3H0cviagKATHqii91rZsYaGUOBcV+8DNIJA14E00dOuPxT5b+bi1wltO/lrw5EUw9HWIlLqnvU+8fClna+0BfAfg+W2rCBqVVgT38h6/CmDcPELmudoZiFhSdYA1I8B+NYzoXxv0i6i1+rc96Ugd+tPG/m0LbMtsE57YbNpoA0HieelKGLW3C9WXnKM4YAAP8AowdV58q1FEUqNNeXjRTdkxirP7RffQtgNIM1M2RixbvW3YSEcE+QM1rs1dKvpWjcxPH8aWP6wMP3Xfur/wAprV+kGxp2buvgv/P31hyyg20MK/V4ZFUsbF25beBOuYMPWJ9RoJtWyGx1xTwN8g+Rc0W2hvZbOKt306zL2c6kASVOhEMcxgka9woBj9oBsS11QcpuZwDoYmfGmStiW/dpVxZVQAAiADwAgeyBUXZdpzh8TH0AqT55wR7Joxd3xs3Edb2HDh3LcdRMDjxBAA4ca7YXfXD27fVphyqa9mQZnvJ4yOdXeDahbgMflDfs2n1ih29h/K7vmPcKl7K25Yw91ntpcIYEEErIkggDyg685FCds7QF689wAqGjQmeUfh7aZ6vpi6PT27v6o99T9of3jEj7VhP3gKW91ttrhncurEMsaRprPM1Lxm8yNeuOoaHtqgmBBkHvOmlZ5SrO3HejF9biGUns2hlEeHHj4+6nHYFsLhLQH2Z9ZNV9Zm7eKjjcfv4Sf41Z4QKoUcFAA9AisU3MR7qFlIVipI0PcaDW917kz8oIOvCefpowjxUJ94bS3cpdY1JPcANBI0JJ7qzN+OlL/wDQFzqrlxHJys6uvCVXifHvigLiCMwYcPVy401YHeC2LOIUmCxuFQeLZ50jw/GlnHYzrGBiIVF+6AJ9MV347vbLiGgyCQeVd1K5SSWzaACNCNZJM+Wka1I3fxyWr6s4BQyGkTAPOKn7u7YtWRcF0KwZQVlM3aHDyFN0VzGHwYUE3rpaJIFvQHmOPtoSL/ahVJHdrPso7tTb1m7YKi0i3SwywgWBpJkc5nTuNdt29u4bDJLK5uniQo0HcCTWe1oIuAvMJFi5H6r1GuO3BhB7jI99P39YVj7Nz1L/AMqD7yb12MTaKi0xcRlY5RGuvAzqNIq7/i0p99ezWSOQNe224yNNPP0Vv4WDvA99bLM8OPhWHFMNBoKJ4TeLq7KottS+ZiXIBJkADiOVZ/yVD4jQ6jwr1brfV0Phx9lT7+2rb4nrjYXJztgwCYidB361L2fvkbLMRZQg8ANMoljyGv0o8lFXYBLgckkhiSOcyfXW1gZCcySe5g3oJAIotit8XfEW72UA2hosmDrrJ8a42t7LgvXr2Vc14EGZgTHDyGmtGU6DuwJ4DidBPq1NdlYlY6tZ74af3o9ldMXthrlsW2VdGLZohjKhY8oUe3vqJh8QUZWEHKQYPAwZ1pxJGIxEx82ix3B9fOWPsiszEGerVgeEZiPYZnzqZe3quM7OVQhwwKkHL2gAY1n6ooSl5hwMTR+VKMbE2QcS0ZrKCdSzdr/KsyajbWwotX3tKAQjRJmT561zxG0y1tUNu2CoADhSGMd5Bg+kVEzmZnXvpxk+4LZeCYhLtk2bunYd3Ek6dkk6zRNt08J+ZH3n/wCVIG0N5L15QtxlMag5QCPIioj7SuEKC7ZV4CTA9FH5ZyrJbdfCR/YrI/Suf8qQt5MOtrEOiKFURA48h3zW97eu+bi3JUERoBoYBGo8iaF4nEtccs0STJ9JNMiko5ufhku3WFxVYBCQCOcjXSK67as2bN2+CgE216oawGMSRr50vYXFtbMqYNaXLpYySSe81fnvWuzZuLh1Je4SC40UcwObR7PXTbcequ2bjGtXFcHgRPl3VZK3wyhgZBEj01jlBQnePEFbBjQsQOMeJ9gpLmmren+xX9Ye40qRW/8A5zp0rCa1r2K8iujLK2J9wrXLW62j3Gipoa1NGd3thm/dykEKASSQw9Exxp0Xc3CD/DJ82J+FYvKRarOsq0hurhB/gr63/wCVCd6N0UFrrMOkMv0lEnMDzjXUH2Ufo6Q1Y6+Oh8a9g1MGx7/5q79x/hW/9CX/AMzd+43wrexaHyayTRL+gMQf8G79xvhWw3axJ/wLv3T8KtiDRM1hRu4+qiy7rYr8xc+6a2O6WK/MPRs/ooQMO/2TWhtNzBFG13PxZ/wW9Y+NbjcnF87J+8vxq2f1aXsp7qzWmH/oXF/mv9SfGsO42L/Nj7y/GrYtLtYKYRuLivsD76/Gtl3ExP2F++vxq2LYXlQ8gawKTyNW1sPZ/UWEtkDMBLc9Txigh3Oe3e62xdC8YmQwDAgiQNRBIo/TP6hBt2WbQAkxyBJrmRVkbvbsNhXZ2cEkQAs8J7zQbbe5VxrxayAUbWCwEE8RryqnI/onkV7R87j4n7K/fFeHcnE/ZX76/GnYtgDFbIKNjcvEj6q/fX415/0liPsD7y/GnYtgK1PO7OKz4ZZ4rK+rUew0vtuliI+h/qX40e3fwD2bRW4IOYniDpA7q587LFon8nVwVYBgYkHwr1NjWPzSeqvayufH10qTZ2Va/NW/urU21s63yt2/uL8KysprlXf5Go4Ko8lArtbsej0VlZW7Jg1u1jxrwYTxrKysFuMHw15ipVjBDvrKypVMGC8TW3yId5rKytOdergR314dnrwrKytSBg2etYdmLWVlOQtV2ctenALXtZVJFWDALXN8AtZWU4y5/IFmtTghWVlTTnc2eK8OBFeVlCcrmBFcv6PHfXtZRRXF8IO+tDhRWVlCanCCONcThhXtZQWjYeot/Da8a8rKL41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6" name="Picture 16" descr="http://t2.gstatic.com/images?q=tbn:ANd9GcTgZ6EdmcBltyW1CkikbD5L-yFb1sbkdqsioDh1lXaxFA5fe0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9" y="2667000"/>
            <a:ext cx="22367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data:image/jpeg;base64,/9j/4AAQSkZJRgABAQAAAQABAAD/2wCEAAkGBhMSERUUExQWFRQWGR0aGBcYFx0cGBwcHRsbGxoYGhoXICYfFxolHhwdHy8gJCcpLCwsGh4xNTAqNSYrLCkBCQoKBQUFDQUFDSkYEhgpKSkpKSkpKSkpKSkpKSkpKSkpKSkpKSkpKSkpKSkpKSkpKSkpKSkpKSkpKSkpKSkpKf/AABEIAMABBgMBIgACEQEDEQH/xAAcAAAABwEBAAAAAAAAAAAAAAABAgMEBQYHAAj/xABEEAABAgMEBggEBQIGAgEFAAABAhEAAyEEEjFBBQYiUWFxEzKBkaGxwfAHQtHhFFJicvEjghUzQ5KisiTC8hdTc9Li/8QAFAEBAAAAAAAAAAAAAAAAAAAAAP/EABQRAQAAAAAAAAAAAAAAAAAAAAD/2gAMAwEAAhEDEQA/ANYdz7xP2gbx3e8BHIB98amAnrpTH60EAWUt6t/AoIXCuf8AEJJS3vdhBlYge6VMAokN77TATVUbfTvqfCAKz741gFKcjGgfvoIBUKjiv1+ggvf/ABAj6DuxgBCvfIQRCqnsHdWBb3zgkrfvc+LCAVBfw+sFQffMwClt4+AgUn0gAnTNk9v0g6lDL3SEZ6nDcvEwoFesB0yoDEA08oCUWbs84Mce30gUmndAcF17PWFVZ9sN0rF7s9YXV9YAUnHmfKDg++yCINTz9IOG8oDpSgw7I5Sqd3nCcohhy8jCihj2wAt77YKs7Q7R6w10rpNMiWVkOflTvJHlxihWjTs6eSTMUkPggkANxH1gNJJ98xCT1I91EZ7L05aEh0zjTC8xTw6z0h9YNd5mC0y5h3oVdPdtekBdLrgv7yMAjqjh6UiEs2tslXWCpZO8EjvHHhElZLYiY4QpKsDRQJqIBy9OXp9oKoHjAq5e8IKB75faAIsbQL409RCnb7P3hObLJB8PMQdCgQ49v94AK5e98dAKSWoT7xjoBJ/fnBAo3sMK99B4Qc7q+6mCyCcd9e+iRAKBXD2IG7Xw9TAgj3uGMCk094n7QBFH3zgJZzrj5UELLWGJ5n0EJJlswHAepgDv6D1MCk05jzhCRbUzAq6XukpONC7QuFe+UASbMZzz8A0BLwA5fWAnYM+LDvLmB+59BACpVM8PMwYH1MdTxHgHgow7PMwHLNRzHgCYErp2eZgFHbHM+Ajr3HdAGKq/7oEH08oJf45K84Mn19IAoNX4esOT9YQlmv8Ab6w5BDV4wASwHyxHlB7wbsHnBUTAT3QYr8j5wBJIDf7h4wpR/e6Cys/3HxEC3p9ICj6wTBaLWmUV3EJYE8g6m4k7PdEbrJpORZv6cpAmTckAm7LDOFLbrcE0fEkCEtb7yZ6wkm+VkDg9XPAAXuQMQE+cmQkLU65iyWcspQzJP5iBhmSAICMtVlURetM01PV+UOcbookVxO/GDq0YJagErBV+UjHNgciweHk2QlRUtUy8g0utRLEAu2buC+RIOEBoyxKS6lqvOxwbeCc3o1d0BIdLM6HpZCybtFy1ObpzAOO+FNG6YKiAtBQTVKgXBzDHJxgYW0IoJmrR8sxLtxwg0yx9GooViguP2qy7DAWrRmshQQieXT/9w0Z/zcOMWMK+voYz4r2CghwMMtk5Vx8Il9Q9LmYiZJmEqXZ13QSamWoAoPFqjsgLX77sIJKpT2xqPGDNT3iISKWU5zp6iAXPv1jorGlNepEtV1LrOJKSGD8Tj2QMBNTZmT1NO+p8IUC28/pCRLq/b5q+ghUzBvp9PvACdz8PUwbpfr6CEwfp2mBXPAxIA3nh94AJ8wBg7B68k1MUDS+sE20TFXVrRKSTdCSU3uKikgnlFl07pZKZUwJUCq5dABdyrrYbhFHVMYD7QCVu0/a7KhRkqKgfl3KyLipJPp2VP/6taRAIv1rUuSPFvCJK3aZWq1dALpQpLAB74LPeNG7Ieax/DgzES5shJeYkKKUkJF5QSrE4CuW/hAWP4afEddsUJFpbpk7SV4dIAKgjAKGNMQ+6NHCqd3nGVasaomRLk2i6kKSEKcFJeqQpiDV0lWGMaimZtdp8KQBzMr/uPpAhXoIrmk9drLIWUqUpahQiWm8xeoJwcbnhxI10sSklfTJAdzeBSRzCgG/mAl1L2v7Se8wsVV7R5RU5fxA0eVH/AMiWKAVLVvF8YsyJoUApLEGoIqCGxBgDpPl6woMe30huhYchvlHnB3DvxMAdJ/6jzMCC57TDcKr/AGp8zCrh8Mz5QCyE4/2wYcvzQjKYDDJMKDGm8wBpZZR5jxEDl2HwMIOLxxwSfEwsnH/cIDN9dJh/xBaEsAUJJ3urHwQByUYhtJWG9UB1gUqQCxcO1N5ByJeH2sK72lrRwRLblcEM9JNdCi4qHLqrtBgQnK9icw4zgI6zrVLUtkMlKb0xqAUASEO15kpxLPxpEoohSXSHz4137jwygkrRxmBKpgBUCSxSlj+W8N4DGmHfDuVZky3L7Si6jkS24UFIBLQ4KrXKSwckJ7CQTXOLDrlYv/NRdGKGwxxxiL+H0oTrdMnf6cl65OxDxdNI2RNoUFA7TsN4EBWlaMUCi8MQaevjEdq8VStLhBwnWdQJwcoJKTzYCNDt+jklcqnVphlQ17ooGuB/DW2xz3oJoQo8FhoDQ3wx3+hip6+aXMtAkoJvqZ2NWenf6Rakrqz57slfeM81qtd23hSw4QQf9qbwpzEA0s+qkwB1gkq+UZczHRZZGu1mRZpdoWsJCzdGyS5D3mAqwIIjoCbllg7VNe1WHcI5ahh2d2MBMJZxzru/iGEyzzT/AKgGTBO/Gp4QBpiUk3lKUM2CiBuEF6CSC90PQOSSeOMR9p6Mdaao1wBOX7YjLWgEbIUSRiRmcOtAP9N2uQqzlrl4qcMA7XmApXCrRV5wVcwuhTs2NOGXbDq1ukEEBL0qHhima6XSfCndAEShBVfupKwGvMLw4Pj2Q90hpEGzS+lnFCENxYdXLhSnCK1oKxmVMtCpiVJCiLoC3CqklVXNXG6JFNoWuYBLsl4D51hahupdYAs9YC16HkpUlABNWIFMCX9YsWsekOikG6WWoXUtiCo1PBg/hFf0LJZyuWQAGSiWgP2nIDnDDXgq6IiWFydlVQ5WWAwCTj25wDRUopoE1/UyXJ3qUwrveK3pzRqJ6QGKXLYUScjyeh4F8hD3V5MxVnQpZU9WKhtFL7JL7xD6ZZnBfcYDL52rc6XMulKsCcQHAxxMbN8KrVNlS1WeaXSATLd6HEpB3NVue+JfTmgrOuUZoWtCiaJloClG8L939I2mvZCHlgTZ5cqX0advY2tpsWIde0RlXGAnDif7Y4nCpxVBSKn9w8hCZP8A7ecAUTKnHqp8zCiZzZnE+UM0rN4/tT5mDKm1xHW9IB0m00qch5wvLtNe30iFVNI/2+sLC0F8sR5QEkmftY4o8jDzpK45+kQH4shScKhY8RDn/EKVbBJxgKJr9JMm2on1uzEJQf3JJA7w47INJnJWHlkEHBvF+2LBrfJTPkXVJBF48w4OHHAxm6dWJ8p/w88lOaVEjjViM4C2iY288cIrWl9OX1dBJdSlUJDuOHPL2ISToG3zthcy6nO6SSe0xO6M0NJsaSRtzBv3wErotP4SyCUj/MXVTdjP7yic1V0i6nWWCB44Ae90UH/GlqmFJBUtRLbv4EPPxZSoIB4qIzOZ4jIQGn2jSgUSpOCUljvJ2R690Zr8U1lVjp1kqCn3MRXhEhK0xgl6AueYDAdg9YZayr6aQtOakkCmNONKY9kBolgniZKlrDMtArwKQoecU3XqyXp6FYXkg4bnHpD/AOGdvM7Rkg1JQko7ZaiBj+loHX5QTLTNoyLxrxTeGHIwGa/g75U1UIUUoTW6mpK7oejqcn+2Oh2lQl2azj5lIvKL5kmOgNWvKJyYnuA+8JknPIOeZoIdmSk0f9P1gJKE4k4l+wYfWAbCzh8AcA/nlBJkolSQ2ZV2Jp5mH1B3P2mEgBeJBwCUDzPn4QDKfowKDKANM95iCn6ohC1GUwKikBKxeQGDkgUI+0W5Rc45+UNzUgvgCrvw8ICnL1bnKAvzSkOSeiCUUGFWcQ4RohMuWaKWq6A61lRdRZ9o4xOptSVDZCjS6KN5w3noUohkhLq+Y/lqQwww3wDiTpAAM1AQB2ViG1inhXRniruP8Q7Vo1WJUM1Bvu8QemLJMQklioMMyc9wgI+fpaUmaJBU0xSbwDZVzywPdATJ4Y1ERSdFmbPlzL4uIe8kgXrwvNXdXOJC1qQlOGyCLxAdnc5ZljTnAStr0sqXIQhBZTAk1LMnGiVcMondBrK7qSbxABUrlX6ZRAWWyqnmkvZAopSWxzBVRsMnpFy0RZESEm8oFRIcioZwWGMBJqFa/m8kw3lT0KSSlQUAC90gtzYxXtedYEpkG6uWnE7aghJOCQTi2L8ozPQ2tC1WkSlzJZvhr8gKAcu6SSz0wPKA2VTOf2p8zSAmSv8At6RU5Hw+mJmFYUtVAQkkqetQSosKMzNV8YvFi0epCQhWRDHEsxAds6QELOTw+VWXEQRc3/1374nJlicjiFeYhpN0dTsBgIdc/bT+5W/dAfjKf2+UOrZo0gg/r80tDNViUP8AkPGALbbZeQpL5jxDRXkpKzdvFEwe67x9If2gKANPlB7qxDaWQXUtPWH0xHHzgJKVJtaaXQsbwfR4c2bRM1XXAS+8xWNFaxWkCk8OaMtKSH5Eg14GHFs03biAFTkoBekuUb3icK4wExp6zybKg1F85PU8KdURV1WtZLJczFnZAxr5cB2mEZRZRUp1q/MsursGAh1InmWsTUpvLS6gnfQvzo8BIWPV2fMUlCSSrM3mA4kxL2jRRlpCZhGDuDxu51Jce6xYtCW8LkoWn/USF9uLRDaetoVMVdq9BzI8neAL8GLU1lnyjjKtCn5KA+hiwa8WQrsE0DFIPaGI72MR2omg02cTSP8AVUHflkPeMWW17ctaW6yD/uFGgMxEhM2w2VdAbrHDJ28I6G1g0wmwqVJnUlk3pRIoxqU9hJHdHQGi6T1ss0gbS3IGCAVVPFNMeMVLSnxaQx/Dy03WAvTVBqZXUn1ij6SkzVKYzEhsLxbZyLYANz3w3TouzTUEFEwKJxBplW9QeEBa9E/GWZfCZ6JUwEv/AE3SqnaR3xdtDa6WWcAAsJWXJCxddRyBNDi0ZBozVZMskg544qbnQCJYaIlgvif1MfBm8IDZlNg1AAOZMFUl1GmJA7BX6xGanVscuuBUT2ExLJBAFflKsMzWAIJLsaM5PdSCCygqBOSCe1TfSHfRkAh8EgYb4Sl1VML/ADJSKbg/mowBvwaQGYUAHfjArs6XwxUB3B/SOM0g44q3bh9oaKtBvJr+ZWHvfARekdDWeerqkKSohSkhieDggnIwgnRaZV4pQlKbrl8ScsbwUBWkSs2cSk/sPj2w0nySlBCcdhI7VAb+MB3SgflPIFXkW8IGbbaYlIfBKQMss4dGRlTrD0O+DjR15nANT6iApOtKJcySu8tYYFV66JihdN5RCSG6t7N3rGa6Pk2XppQs6py1dIiqkpSlgoPQOTSNg0jqspSHStLVVdVga78ohtF/D6yyZqpib14jfsh8bgSCx90gLNO0wTJReC17LUJYlqXgC7HwziyaOmX0BR3gdw+8Vaz6Kl3yohSrrXcaY/7R2VeH6roHVatL6/oAfGAZ68axmQkhAmKKXF2UDfUol7rpqlIGJinaD1/nT78qUVomjFE11kZApJYkPQhWBIhXXbRlotCD0QXeBUAUT+jlgFjeUVf5gDEAPFJ1d0VNstvkXlSlKWSkhEwLIdJ6zYHPsgNEsembZ0yBMmpWXfo2A6tXbHxjRrHJRMSlYGJwrQtUd8RFum7f9JKHUkKqCz1fAM4bxETmjpd1FKi++7cMIBuvQqFJ7FDGIu26qSpgNMUgu9Yn7ZpKXITfmrRLQFF1LWAMHxMZ9pj462CQLktMyeoAh0puobI3lVI5JgGmm/hYVkqlTVJUCGqDQt2mKpaNXdJWZ3CZyAq7Q1pFv0R8drJNN2bLmIUQKoSVpzxA2ktyMXPRuk5M8zFSVpmJdKnBwcMQRik7OBgMQRrElJuzkqQqo2g+e8uO3lEtLtkuYDdOdClmwpg1X5M5jVdIavyprhcsFlZgYEfeKZpP4W2cqBl3pZdQ2TR8vLxgIiVpiYE3b9BkA3PIE9kdInOpIpeqwc545sIVGpE5DArKgxbDGF1aNElJUEG8LqrxIJYYjk2UBZtHWm4gAF6P/cMffCH/APiWYOBB7DQxXEWi7gCwL9h+8G/EszuPlwOeEAXTWh5cwkKQlaQoljvLkN2HyjoGZpgIAUQVPQgD5hR/PwjoDJtBWMoMxN5K7i2ChUMNxOAiblJbeffGLbon4RizlYM4rSSGZIBwYOXIzix2fVmzSnuy3L3XUb3M1pgd0BQrFYZkwgIQSGego298BFgsmo0wv0hSgAOfmVXAZDxixTdKISiasCgJGXVlgv4hQ7Yw22fEm1T1f+RMWtDi8hBEsEbtgebwG3K03Y7DK6Mzkm6CAkG8skklWyh2xitae+MKZYPRSFucFTRdDDclLk55iM9k6akoHSWWYuXMLi6UgkDgsu1MTjyhv+IE1ZmTlKmqoSkkuqrEOKkXdxGUA90z8T7bNNbQpAd2li4KM3VqWYYkxNas/Fy0ILTAJyApyVbKnq5vDHHMRWdJWGzTWMqSZZzdbjsHW74Us2jEhIHhgPqe+A2DQ/xGsVoITfMpbHZXgSdyg434tFjVZgHLgsgDHe8YTJkBHVYch64xu2iVXpKCc0yxhuQkn1gDTJAY13DHj94QtKASK4zE57he9IfgBT/v3bg3pDaaReSMHWqp4AiAPJWHxHWOfAiFZM5LCozOPGEJcki7xvH33wCZbJHBB9IBBQQwUwvdHv3YU7T3wnMSbytpk3BQUbF65vDn8OGZvk9PtCpslV0HVH/twgI38ICuYDVrlSXJd95jpujFl7pHWDUyYGJKVZh0k2g+T3hD6XZ0gmgxHkIDMdb9CKnSVy5ktQCqX2dlJchQag7Wo4o7xWdQ9RJsqf0ij0hDhCZYKsQxUTQBg4A3xtc2zJcUH+Z6GEJdrlSWYBwVOlABOJxCfWAayNCzVbTmWkJvJSWemRbfziwXwlJqAAlJ7niCtGk5hSAlKZYYh148dkFh3xAWi33rrlcw3aBiw3UGyCHxxgM/+OltVO0gLir8tEtCUsxF43iphnlUcIzb8UsFjlQhQ41FajsaNR1ytsmQemVIJUoXBcXdoHIJV1ku5DpYmoeM20ppczmAly5aQXAQmrnEqUp1KPMwBrPYlEu5S+LUH8RqnwVSlFpnS0/PKrzSoMXP7jGVSJk1ZCUgknIB/KNj+Fmqk6yq/ET2SpZEsIfaSC5JU2Dm6wgNTKXD5lIPdFf1h1zsVlJE2ci8doJetKKDigPDHhGU/EP4m2tNsnSJSgmRKUZZlt18Aq+oG9jkkiM8n2xM1ZKgUhtlCCSkH+8kpD1asBv1g+I1hnkJK1SlEuBMGRD1KCoJxfaaJhFmRMSChSVocpdJCgQzs6XGDR5nXaTgGQGukIcXv3VLmNX+BWlVH8RZiNkATkDcoEJV3i73QFykaPUUjkUK5pp75w2n2RW7EP2p9+EXJFnF5YzovvDHyPfClosKEAlagACKkgBjxMBnUxrxBwLKHbQ++MdF2tOgElIKGUxbgxqGpyjoBvatOy0NeWkmqilJvL4C6kE5+EQ9p0yu44R0Yqb0w5n9IqBzIiLVaChk9JKs+dyWAub2ZPvLGCpQJhBElSjku0KNeUvf2BoCLtKJyk3ZK1qLUUEi4HxL9XfiVYxTNLak3SHmCZNJcy5KKl8WAokDkMI1eRohcxukUpQLi6kXEU5OTUYvD+x6tgpFxSUAqbZqSBvVmaQGAW3VGdKQZkwJlAYJWsCYaYpTiRCujXMsV5+841LTfwbl2k9IiatExRO0slYIFA94vuwME0J8HghKROnXhV7iSHY7zvgKHKlbh7fKJ/RmqlqndWUoA0Cl7Ke81OGQjRNH6tWaTMlFEtIIvKJLlVAyan93gIHT2nOgs0yakgKRLWtNPmbZ8TAQejvhslDLtE0EPVIolg7uo8RFiVrXIloAlPPKSdmSLwADsCvqJoBicowe067Tp6x+LmTJiAapCgkdgAug8WiQk22TNQoItK5SR1ZSipT0wAHHzgLdpz4xTgCmTLTKYnaLLU5JwbZz4xQ9M63TZ5BnTpkxsA7AckhgO6FrJPlylXyELyurSS1Osz3TWlSeUN9I2aTNUOjldGM3Ua14jyEBO6u/E+1yiyVmZLTQCZtDkD1h3xoGi/itZ5guzUKkqKCkfMl8sKjujKbLothw3Cn3h6JCUilPPvgPQUieFC8llJKAxBoxesL3i6qZDPnEFqUsmwynfqAf81iJ8AuvsgEkzP6k2n5M4NNtB27orRnNHYYtCA/zJxJYAy3JI3DGBTLvXiDeBKWIIIwTngYBgpC1f5ilKF4OlLJThwL+MJpUsBkJTKSFFyWJzY5Zb3ha1JmupKEsbw2iHAoMnFe2OlauXyDNJXtfNhUO4SGSO4njARl5CyKLnlzgwRnmDd45mD2HRc2YEvsoAIdIqWoXUrlkBzizybElJFHIUz8G+8BYVsnABpix4qMBXdJamSbRLCJsoqTcaorRmYgvFMR8FrKmZfecpBReCDgDSjipFY1G06QRLAK1JSHUKnmwAzPARBTtKzVhKZSRLFUhaxUjF0oxFB83dAQUrRVnsYJly0y7yQRQuSHLAlyo1EIaR1imJQopBQHCgT16fMEZCmKu6HtouI2lPNWAxJLlLUqTRA7uURMqzrtEwJSm+GxY9Hxr/qF8hSApuktDJnWidOnISpBdSZhV0aCtVSZiixU2DJ9YpempUhCwJCyqpvU2AXoEE1IbMxrWteos22SJQlqAZJUkEMCWFC3VoWzaKDYvhdblzLqpVxON8kXSODY5QFbs6XICQSTSlSe6Nu+EGqc2zFdonAoKxcTLIZTUUVEHBzdbthDVjVGTYmUE3ptwKCyA4Od3dlFrtOt0uUDfNWCgKPwetMBUwELrP8XJFlnqlS03pstJQtah/TdxRgXU3ZiRGYaya52q2kFc5BA+V2Tjmki6/Y/GG2sehVzLbPILJVMUoqIOKlOEhuuWINN+UVy1WJcpV2YlSTiykkFsixgJiz64WuT/AJNpmpfEIUUp7k08I6ImXZyeEdAekrNqkiXVgkM6gMSeJxOeO+FkWZEuaMf6ct6/mUeWLJ/5QZU+bMwATfPPDwGHHGErHoxUxN5SndRuuXN0HHdVshnAUX4j6wWuVOlqs61fh0y0hSaXbzlyRR6NDL4d61WmbpFKVTLqCmZspYCiCR4tjFh111EstoImTLSZK3ugkuCB+gnF3w3wx0FoWz2Nd6TLmTZjt0s03EsWcBONWbDAwGpKQpIYKVsobLHu4CGdttqJVFTbrJZIKkuTwGJwHfFPtGn5i1KBmqNay5CWywKnUrL9MJrUUuohEh/mUb6+ZY0/3HlASds0opS1XL6UBF0KXssXxus5wGLRWNJdJOBQlSpzi6oAEobdsEAYfMYeSyhWCJloKvmXSWTg+SSO8w5/wmbMZ1hCTs3JYLgflCjhh+WAoeltU0qrNnSkrR/oy01AJDDEMrnxxiARqZPWSZctaUAOFTBdGD4mNqs2qNwAoQlBvXQpQvHioPgcYg9ZPhbaZ4UU21atogS1vc/44VfIwGWaNJKQcTXnjvh+mWTXCLhoL4TWlKbs1SEbZFDefiBQNzMWrQ+oNmlhV8dKpMy6CrCl19kUxcQGd2HRk6b1ELXVtkFsczgMYtNh+Hs0h5q0y2IdIF41bN2GPGL6tSJabqQEgKSAAwHy5CMR1q+IlpmWicgTVJkhakhKSwIBYO1Tg8BsS9PWSwyzKVPli6EgI6yy1eqmrlzFc018XFpCjJsyglRYTJoIFA1EimWDxmehpkpTLFoSicDRK0OMaF1GpwNATCmm7VPmKAnTL5Dsyg2O4YdoEAbTOutotAUZ05ZCsUAXU0oHSGGHOGmhtcp9nUPw81aCTVIOyWwJBcHuh6my2WYno1SpqZoxUn+pepUNQJy+sIWDVJQqrYHGqu7LvgNB0N8ZC120SgouHmILGjfIaZZERo2g9ZpNrSVSJiVC8ksxCg90VBjF7Hq/KSA6b53q+mHnF01EJFoKU9W5hkGUk9kBoy1kPh1xv/TEXPnzLs0SyAvpXBIcAkIy7YmZyaKwyPd/EJKlh5tBik4cB9ICBVo+6rpFqdQLFSy5Y48EiuTQx/qTSLiXSFFmJCakhysdZ3wTvxiz23RMtZJUOqQWyPAjMQ7XJSAoAAMUkdjfSArNn1QcgztsBTBDMhPJIxxHWeJ2Xo4Iu3UgXVNTj/Ih3MWNuoxB8v8A9YaW+3JlpmKUaJAUWBNM2AxwgG8iUGApsLUnxIGXKI/SdulymvFN4FQCRVRGTJAf8sNl2mbM6UpV0SVELbGYxAHJD3SczyhuJaUGZcDkHbmqd3FS5NVdm+Ai7YqbNCVFPQoBKf1V3n5cAN75xGGTQXbqEJNTkTvriaYmJxSTNJuvN+Yrr0Y3sBjQNTfjDyRqmHKppKyllBIDJHJILYCAzLXGdOs8lM2QFIUpRClgOwAYF2ZyAK7g0ZtPnrmrvLUpa1ZkuTHqq0aKQUqTdFGUzbv48Yrg1IskucsokS0rF2YlV3I4sMBVJ74DHdD6h2iam+t5acioVfcxI9iBjY7aUoWUEgmigACSzM7JBOPnHQFntShLQSC5Qmn7jh4t3wytM1csbILIR4+x4w/tKnKUn51v2JqPJPfCpF4c1eA/jxgKDPsiUzFrYIWpLqUaqBwo+GER5kFCCVomT1AAqS91DEs90Y4OXeNEn6PSp6CqmfNhjlzht/g6SpRKjUhPc31MBUZNgnKSBel2cD5JQvKbdeLBPcYk7LqknZKkuQL19ZvK354Y5RZlIlygs7Iyr4+cN7bpEqCgkG6pN1yboD0o+blqAwDfRmiE3JZmKc3bxqWrgOwGDWnSiJQQEJBJcs5pTPvhY2CYsG8oskYCgzYPj5QS3auoUhSStSGDvLUUl61cY4ZvAONHWjpCm8lmdXWNce6ph4ZfVriScTx+oiuWO2SbKoI6Zc+YEtdAvLd9yAw5mE5mmpxAJSizJSnGYq8vKtxJYYZmAsCgAHJbaJqo8eMVj/E0lB6ILmq6RSiEOzFSmdRISKNDKWrpqJTMtZ/Mr/LFd1EAcnMOF2dYA6eeiWB8koeF47Ke6AhtK2icBeKgkleF9/8AkcSNzRS7VqLaJ9bkuUlLly4vVJxNSTGj2VTkGzWcrVUX1V/5ro3J4GdqoJ138VNMxyWlo2gCHLBR2UjHACAxPSer3RKCELEya4F1FRUZF3LGmEPNBaImJtIlWmWpLoKglTg7wd7UMbJbtXp8uSRYJMmRMOzfUi8ojmcDTEgxn2jtVtJC3dJaZc1agCL/AFknIAEUArhSAlJNnSgbCQkbgBWDlG8e+UWPRep65hV0h6O6QCGBVUA76YxZ7NqxIlBTIvKDVUxPY+EBRLJoKdMqmWbrYmg7zjF31e1U/DX1lZKylqAMM83fDhEzaJbJmN+XcOMO1K6wf5eHGACYg7e0erw/VBKmZNDmqEnL9Yhd9rHFHDefrCAP9YMetK8lD6wCswqdW18j5ZPCc+9t1xRjxr9YWQXauKfpHSjRNcU/SARmSiodbrI3e98M1WJSqlYN5O778Ye2Ulpdcinup6QKEEXeBIx5t5QFdtyJqSLiOkK5eApgoA4n9ZMOrNq0VsZ6gskYMbgb9L7R4k5RIWgMuUqlFqQe0EeYELVDcFHfm/HcRAJyrCEhI2apu9U5dvOAlKe6aVDGm7t4GAnTWywVxz/+URNomqZaQSDeooDC9m3Bz3QDm16TRLuXlC8QU3QCVKI3JBc4RDTZkyapClEyQQZbJYzFDFicJfVODmpwhxKsIlOr5wAVKPXUMS6iXIxphwhEpK5imDoSQRkgFqqUrFxWggCINx+gTVyFXaktQFSz1jTMvAxLWfQj0UCphQMyAP0pBHed8dALKSL5L/5aAMTia+QHfHTpyUNeLBId3Le6GCWNAIJLvMWVdg6v/EDvg0+zJWCCCxN3sz8jAZnpr40GTaDJRZ7yZaikqVMKSohwSAkEAZiLdq5pRVtkImy7yEqKixcqcEhT1u541iK0/wDCqx2hapo6SWsqANwhiaCoUDvy3RaNFaDl2WT0UoFKEhg5c1ckueMAvZtFBkkuTUudotXM4ZYAQNrs4/pgA7UwZqdkurM/pEOQAKV2U+/KEggdIgHFKCcs2D+cAjarUEA41UAKq4DfziuW2YZ05SjfVLono76gl6VIHWxNDui1/hwsIfics/5hjatCJN0gs6iaNxMBWrKFm+kLl2WWgtsSzfO6goedcYTss+zE/wBGUq2rHzL2xe5UQkZ4xOytEsFAJe8s4tkW9IdaO0HcQUBRCb1ADWpDue2AhlyrVMBM2YmzoAOwjaIH7RsilM8IeaP1ZluGlldHCpu1uZk4DsietthSiVNIbqtlm/1iQCWJrgkbuPCAjZWiHuFalFw5SGCcBgBTOFbPo9I6NnFVHLcr6xIA1FcE8OEJIUdiuRPhy4wCZsopU9c7v1cIJNkBsT1xg28cIUcm7X5lf+3CCrBbF9oefKAZ2eVtTzePXTu/KjhDqZJ6+0cBu48IRsz3p/70/wDVEOpiTt1yG/jAFtUs3VsrFJ3bjwhaWgv1sUcPpBZyTtcU8eMDZ32DvRx4QColm8nb+XcOHCELh6WVtfIof9eHCHErFHI7932hJaWMv9yhnuV9IBSQkgJ2t47n+kFAIu7WCiGbnBglm4LO/N/rAKGPBQ38DAJiWoChBZZy3n/+oEpNa4KGR4ceMczdINxCvAfSBWjrBsQ/n9oBpbwUpUX6qkqwO8PnwMKzUHa7CKHLt4CDWuV0iVAfOg5c/rCdlW6Jaj8yA/NgfrADNlu/FLin35QiZIKjTrI3bv5ELpPUPNPvuhMFrp3Ku97j6QDa16KRODKcBaWJBY+B4mHkiUkJACUgEFJDUdqsMsDBHIzwV4H+fCDLJDsRQv2Z+sAWz2pfRINCUug/2ln8PGOhOVOImTE0xChyIY+IPfHQCSJV0Da6idw+m4QaXKLpF40BJwxw3c4Eppj1j4d+4QC/mP8Ab7rxgARLOwHLklWA+nEQcAkdbFXh3cIIkMSckp867+AhVKGIDhgPtv5wATEnaY4kDAcBu5wlLBMyapzQJQKcH3fqhWWg7NRv914wjZySl3G0snsCiPJMA6DgmuCd3vdACWQUucE7uUAx2jSrDyEFtCiAs0oPQ/aATlKUyC/HDgfrCsqaW5qOXEn0goQQRgwT9PpBJYOxhv8AD7wBrdMJQR+aYgZ70w4Ws7Z4cfrxhnMc3P8A8j9z8OELLWWV+4enCAWWs3jVqDfx4wCDVP7Tly4wRRO2eH14Rwe+OCT5jhAdLFEHn68YFQLCo64y484GSk7HL0HCDfKKfN6nhANrODenYdcZfpRxh3OHXw6oy/dxhrJWXnfvH/VEOZqjtU+UesAJSXy6u77wFncXMOpu4DjCiVsoU+XfBZRoimXoIA8gFkYeweMI2kkXDSk3zcesLyywTj1m84R0gpkEthMQfFPGAcTCWOGIPlHFRdeGR8PtALX1g2Q8j9IN8xxqnf8AfjAAQSpQpVG/ifrHBStnCqfpwjpc2qKYpPpxgt9rtMCR5jfygEkXhdwzTj9uEI2NSrgw2FqTjuURu3NDkq35K8zz4w2RQzhhUKHaBx3pMAcqICqYKfHex3c4StalMthUMcd3ZwheYXcb0/b1hLEj9Qb34wAuokhsQ+J+nKBcku2I3++MJ2aZRJNCHB8vSDpUw5K8D/MAwt9sMu5MunAoNeIPoY6Hs+SFulWALjDMfzHQH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0" descr="data:image/jpeg;base64,/9j/4AAQSkZJRgABAQAAAQABAAD/2wCEAAkGBhMSERUUExQWFRQWGR0aGBcYFx0cGBwcHRsbGxoYGhoXICYfFxolHhwdHy8gJCcpLCwsGh4xNTAqNSYrLCkBCQoKBQUFDQUFDSkYEhgpKSkpKSkpKSkpKSkpKSkpKSkpKSkpKSkpKSkpKSkpKSkpKSkpKSkpKSkpKSkpKSkpKf/AABEIAMABBgMBIgACEQEDEQH/xAAcAAAABwEBAAAAAAAAAAAAAAABAgMEBQYHAAj/xABEEAABAgMEBggEBQIGAgEFAAABAhEAAyEEEjFBBQYiUWFxEzKBkaGxwfAHQtHhFFJicvEjghUzQ5KisiTC8hdTc9Li/8QAFAEBAAAAAAAAAAAAAAAAAAAAAP/EABQRAQAAAAAAAAAAAAAAAAAAAAD/2gAMAwEAAhEDEQA/ANYdz7xP2gbx3e8BHIB98amAnrpTH60EAWUt6t/AoIXCuf8AEJJS3vdhBlYge6VMAokN77TATVUbfTvqfCAKz741gFKcjGgfvoIBUKjiv1+ggvf/ABAj6DuxgBCvfIQRCqnsHdWBb3zgkrfvc+LCAVBfw+sFQffMwClt4+AgUn0gAnTNk9v0g6lDL3SEZ6nDcvEwoFesB0yoDEA08oCUWbs84Mce30gUmndAcF17PWFVZ9sN0rF7s9YXV9YAUnHmfKDg++yCINTz9IOG8oDpSgw7I5Sqd3nCcohhy8jCihj2wAt77YKs7Q7R6w10rpNMiWVkOflTvJHlxihWjTs6eSTMUkPggkANxH1gNJJ98xCT1I91EZ7L05aEh0zjTC8xTw6z0h9YNd5mC0y5h3oVdPdtekBdLrgv7yMAjqjh6UiEs2tslXWCpZO8EjvHHhElZLYiY4QpKsDRQJqIBy9OXp9oKoHjAq5e8IKB75faAIsbQL409RCnb7P3hObLJB8PMQdCgQ49v94AK5e98dAKSWoT7xjoBJ/fnBAo3sMK99B4Qc7q+6mCyCcd9e+iRAKBXD2IG7Xw9TAgj3uGMCk094n7QBFH3zgJZzrj5UELLWGJ5n0EJJlswHAepgDv6D1MCk05jzhCRbUzAq6XukpONC7QuFe+UASbMZzz8A0BLwA5fWAnYM+LDvLmB+59BACpVM8PMwYH1MdTxHgHgow7PMwHLNRzHgCYErp2eZgFHbHM+Ajr3HdAGKq/7oEH08oJf45K84Mn19IAoNX4esOT9YQlmv8Ab6w5BDV4wASwHyxHlB7wbsHnBUTAT3QYr8j5wBJIDf7h4wpR/e6Cys/3HxEC3p9ICj6wTBaLWmUV3EJYE8g6m4k7PdEbrJpORZv6cpAmTckAm7LDOFLbrcE0fEkCEtb7yZ6wkm+VkDg9XPAAXuQMQE+cmQkLU65iyWcspQzJP5iBhmSAICMtVlURetM01PV+UOcbookVxO/GDq0YJagErBV+UjHNgciweHk2QlRUtUy8g0utRLEAu2buC+RIOEBoyxKS6lqvOxwbeCc3o1d0BIdLM6HpZCybtFy1ObpzAOO+FNG6YKiAtBQTVKgXBzDHJxgYW0IoJmrR8sxLtxwg0yx9GooViguP2qy7DAWrRmshQQieXT/9w0Z/zcOMWMK+voYz4r2CghwMMtk5Vx8Il9Q9LmYiZJmEqXZ13QSamWoAoPFqjsgLX77sIJKpT2xqPGDNT3iISKWU5zp6iAXPv1jorGlNepEtV1LrOJKSGD8Tj2QMBNTZmT1NO+p8IUC28/pCRLq/b5q+ghUzBvp9PvACdz8PUwbpfr6CEwfp2mBXPAxIA3nh94AJ8wBg7B68k1MUDS+sE20TFXVrRKSTdCSU3uKikgnlFl07pZKZUwJUCq5dABdyrrYbhFHVMYD7QCVu0/a7KhRkqKgfl3KyLipJPp2VP/6taRAIv1rUuSPFvCJK3aZWq1dALpQpLAB74LPeNG7Ieax/DgzES5shJeYkKKUkJF5QSrE4CuW/hAWP4afEddsUJFpbpk7SV4dIAKgjAKGNMQ+6NHCqd3nGVasaomRLk2i6kKSEKcFJeqQpiDV0lWGMaimZtdp8KQBzMr/uPpAhXoIrmk9drLIWUqUpahQiWm8xeoJwcbnhxI10sSklfTJAdzeBSRzCgG/mAl1L2v7Se8wsVV7R5RU5fxA0eVH/AMiWKAVLVvF8YsyJoUApLEGoIqCGxBgDpPl6woMe30huhYchvlHnB3DvxMAdJ/6jzMCC57TDcKr/AGp8zCrh8Mz5QCyE4/2wYcvzQjKYDDJMKDGm8wBpZZR5jxEDl2HwMIOLxxwSfEwsnH/cIDN9dJh/xBaEsAUJJ3urHwQByUYhtJWG9UB1gUqQCxcO1N5ByJeH2sK72lrRwRLblcEM9JNdCi4qHLqrtBgQnK9icw4zgI6zrVLUtkMlKb0xqAUASEO15kpxLPxpEoohSXSHz4137jwygkrRxmBKpgBUCSxSlj+W8N4DGmHfDuVZky3L7Si6jkS24UFIBLQ4KrXKSwckJ7CQTXOLDrlYv/NRdGKGwxxxiL+H0oTrdMnf6cl65OxDxdNI2RNoUFA7TsN4EBWlaMUCi8MQaevjEdq8VStLhBwnWdQJwcoJKTzYCNDt+jklcqnVphlQ17ooGuB/DW2xz3oJoQo8FhoDQ3wx3+hip6+aXMtAkoJvqZ2NWenf6Rakrqz57slfeM81qtd23hSw4QQf9qbwpzEA0s+qkwB1gkq+UZczHRZZGu1mRZpdoWsJCzdGyS5D3mAqwIIjoCbllg7VNe1WHcI5ahh2d2MBMJZxzru/iGEyzzT/AKgGTBO/Gp4QBpiUk3lKUM2CiBuEF6CSC90PQOSSeOMR9p6Mdaao1wBOX7YjLWgEbIUSRiRmcOtAP9N2uQqzlrl4qcMA7XmApXCrRV5wVcwuhTs2NOGXbDq1ukEEBL0qHhima6XSfCndAEShBVfupKwGvMLw4Pj2Q90hpEGzS+lnFCENxYdXLhSnCK1oKxmVMtCpiVJCiLoC3CqklVXNXG6JFNoWuYBLsl4D51hahupdYAs9YC16HkpUlABNWIFMCX9YsWsekOikG6WWoXUtiCo1PBg/hFf0LJZyuWQAGSiWgP2nIDnDDXgq6IiWFydlVQ5WWAwCTj25wDRUopoE1/UyXJ3qUwrveK3pzRqJ6QGKXLYUScjyeh4F8hD3V5MxVnQpZU9WKhtFL7JL7xD6ZZnBfcYDL52rc6XMulKsCcQHAxxMbN8KrVNlS1WeaXSATLd6HEpB3NVue+JfTmgrOuUZoWtCiaJloClG8L939I2mvZCHlgTZ5cqX0advY2tpsWIde0RlXGAnDif7Y4nCpxVBSKn9w8hCZP8A7ecAUTKnHqp8zCiZzZnE+UM0rN4/tT5mDKm1xHW9IB0m00qch5wvLtNe30iFVNI/2+sLC0F8sR5QEkmftY4o8jDzpK45+kQH4shScKhY8RDn/EKVbBJxgKJr9JMm2on1uzEJQf3JJA7w47INJnJWHlkEHBvF+2LBrfJTPkXVJBF48w4OHHAxm6dWJ8p/w88lOaVEjjViM4C2iY288cIrWl9OX1dBJdSlUJDuOHPL2ISToG3zthcy6nO6SSe0xO6M0NJsaSRtzBv3wErotP4SyCUj/MXVTdjP7yic1V0i6nWWCB44Ae90UH/GlqmFJBUtRLbv4EPPxZSoIB4qIzOZ4jIQGn2jSgUSpOCUljvJ2R690Zr8U1lVjp1kqCn3MRXhEhK0xgl6AueYDAdg9YZayr6aQtOakkCmNONKY9kBolgniZKlrDMtArwKQoecU3XqyXp6FYXkg4bnHpD/AOGdvM7Rkg1JQko7ZaiBj+loHX5QTLTNoyLxrxTeGHIwGa/g75U1UIUUoTW6mpK7oejqcn+2Oh2lQl2azj5lIvKL5kmOgNWvKJyYnuA+8JknPIOeZoIdmSk0f9P1gJKE4k4l+wYfWAbCzh8AcA/nlBJkolSQ2ZV2Jp5mH1B3P2mEgBeJBwCUDzPn4QDKfowKDKANM95iCn6ohC1GUwKikBKxeQGDkgUI+0W5Rc45+UNzUgvgCrvw8ICnL1bnKAvzSkOSeiCUUGFWcQ4RohMuWaKWq6A61lRdRZ9o4xOptSVDZCjS6KN5w3noUohkhLq+Y/lqQwww3wDiTpAAM1AQB2ViG1inhXRniruP8Q7Vo1WJUM1Bvu8QemLJMQklioMMyc9wgI+fpaUmaJBU0xSbwDZVzywPdATJ4Y1ERSdFmbPlzL4uIe8kgXrwvNXdXOJC1qQlOGyCLxAdnc5ZljTnAStr0sqXIQhBZTAk1LMnGiVcMondBrK7qSbxABUrlX6ZRAWWyqnmkvZAopSWxzBVRsMnpFy0RZESEm8oFRIcioZwWGMBJqFa/m8kw3lT0KSSlQUAC90gtzYxXtedYEpkG6uWnE7aghJOCQTi2L8ozPQ2tC1WkSlzJZvhr8gKAcu6SSz0wPKA2VTOf2p8zSAmSv8At6RU5Hw+mJmFYUtVAQkkqetQSosKMzNV8YvFi0epCQhWRDHEsxAds6QELOTw+VWXEQRc3/1374nJlicjiFeYhpN0dTsBgIdc/bT+5W/dAfjKf2+UOrZo0gg/r80tDNViUP8AkPGALbbZeQpL5jxDRXkpKzdvFEwe67x9If2gKANPlB7qxDaWQXUtPWH0xHHzgJKVJtaaXQsbwfR4c2bRM1XXAS+8xWNFaxWkCk8OaMtKSH5Eg14GHFs03biAFTkoBekuUb3icK4wExp6zybKg1F85PU8KdURV1WtZLJczFnZAxr5cB2mEZRZRUp1q/MsursGAh1InmWsTUpvLS6gnfQvzo8BIWPV2fMUlCSSrM3mA4kxL2jRRlpCZhGDuDxu51Jce6xYtCW8LkoWn/USF9uLRDaetoVMVdq9BzI8neAL8GLU1lnyjjKtCn5KA+hiwa8WQrsE0DFIPaGI72MR2omg02cTSP8AVUHflkPeMWW17ctaW6yD/uFGgMxEhM2w2VdAbrHDJ28I6G1g0wmwqVJnUlk3pRIoxqU9hJHdHQGi6T1ss0gbS3IGCAVVPFNMeMVLSnxaQx/Dy03WAvTVBqZXUn1ij6SkzVKYzEhsLxbZyLYANz3w3TouzTUEFEwKJxBplW9QeEBa9E/GWZfCZ6JUwEv/AE3SqnaR3xdtDa6WWcAAsJWXJCxddRyBNDi0ZBozVZMskg544qbnQCJYaIlgvif1MfBm8IDZlNg1AAOZMFUl1GmJA7BX6xGanVscuuBUT2ExLJBAFflKsMzWAIJLsaM5PdSCCygqBOSCe1TfSHfRkAh8EgYb4Sl1VML/ADJSKbg/mowBvwaQGYUAHfjArs6XwxUB3B/SOM0g44q3bh9oaKtBvJr+ZWHvfARekdDWeerqkKSohSkhieDggnIwgnRaZV4pQlKbrl8ScsbwUBWkSs2cSk/sPj2w0nySlBCcdhI7VAb+MB3SgflPIFXkW8IGbbaYlIfBKQMss4dGRlTrD0O+DjR15nANT6iApOtKJcySu8tYYFV66JihdN5RCSG6t7N3rGa6Pk2XppQs6py1dIiqkpSlgoPQOTSNg0jqspSHStLVVdVga78ohtF/D6yyZqpib14jfsh8bgSCx90gLNO0wTJReC17LUJYlqXgC7HwziyaOmX0BR3gdw+8Vaz6Kl3yohSrrXcaY/7R2VeH6roHVatL6/oAfGAZ68axmQkhAmKKXF2UDfUol7rpqlIGJinaD1/nT78qUVomjFE11kZApJYkPQhWBIhXXbRlotCD0QXeBUAUT+jlgFjeUVf5gDEAPFJ1d0VNstvkXlSlKWSkhEwLIdJ6zYHPsgNEsembZ0yBMmpWXfo2A6tXbHxjRrHJRMSlYGJwrQtUd8RFum7f9JKHUkKqCz1fAM4bxETmjpd1FKi++7cMIBuvQqFJ7FDGIu26qSpgNMUgu9Yn7ZpKXITfmrRLQFF1LWAMHxMZ9pj462CQLktMyeoAh0puobI3lVI5JgGmm/hYVkqlTVJUCGqDQt2mKpaNXdJWZ3CZyAq7Q1pFv0R8drJNN2bLmIUQKoSVpzxA2ktyMXPRuk5M8zFSVpmJdKnBwcMQRik7OBgMQRrElJuzkqQqo2g+e8uO3lEtLtkuYDdOdClmwpg1X5M5jVdIavyprhcsFlZgYEfeKZpP4W2cqBl3pZdQ2TR8vLxgIiVpiYE3b9BkA3PIE9kdInOpIpeqwc545sIVGpE5DArKgxbDGF1aNElJUEG8LqrxIJYYjk2UBZtHWm4gAF6P/cMffCH/APiWYOBB7DQxXEWi7gCwL9h+8G/EszuPlwOeEAXTWh5cwkKQlaQoljvLkN2HyjoGZpgIAUQVPQgD5hR/PwjoDJtBWMoMxN5K7i2ChUMNxOAiblJbeffGLbon4RizlYM4rSSGZIBwYOXIzix2fVmzSnuy3L3XUb3M1pgd0BQrFYZkwgIQSGego298BFgsmo0wv0hSgAOfmVXAZDxixTdKISiasCgJGXVlgv4hQ7Yw22fEm1T1f+RMWtDi8hBEsEbtgebwG3K03Y7DK6Mzkm6CAkG8skklWyh2xitae+MKZYPRSFucFTRdDDclLk55iM9k6akoHSWWYuXMLi6UgkDgsu1MTjyhv+IE1ZmTlKmqoSkkuqrEOKkXdxGUA90z8T7bNNbQpAd2li4KM3VqWYYkxNas/Fy0ILTAJyApyVbKnq5vDHHMRWdJWGzTWMqSZZzdbjsHW74Us2jEhIHhgPqe+A2DQ/xGsVoITfMpbHZXgSdyg434tFjVZgHLgsgDHe8YTJkBHVYch64xu2iVXpKCc0yxhuQkn1gDTJAY13DHj94QtKASK4zE57he9IfgBT/v3bg3pDaaReSMHWqp4AiAPJWHxHWOfAiFZM5LCozOPGEJcki7xvH33wCZbJHBB9IBBQQwUwvdHv3YU7T3wnMSbytpk3BQUbF65vDn8OGZvk9PtCpslV0HVH/twgI38ICuYDVrlSXJd95jpujFl7pHWDUyYGJKVZh0k2g+T3hD6XZ0gmgxHkIDMdb9CKnSVy5ktQCqX2dlJchQag7Wo4o7xWdQ9RJsqf0ij0hDhCZYKsQxUTQBg4A3xtc2zJcUH+Z6GEJdrlSWYBwVOlABOJxCfWAayNCzVbTmWkJvJSWemRbfziwXwlJqAAlJ7niCtGk5hSAlKZYYh148dkFh3xAWi33rrlcw3aBiw3UGyCHxxgM/+OltVO0gLir8tEtCUsxF43iphnlUcIzb8UsFjlQhQ41FajsaNR1ytsmQemVIJUoXBcXdoHIJV1ku5DpYmoeM20ppczmAly5aQXAQmrnEqUp1KPMwBrPYlEu5S+LUH8RqnwVSlFpnS0/PKrzSoMXP7jGVSJk1ZCUgknIB/KNj+Fmqk6yq/ET2SpZEsIfaSC5JU2Dm6wgNTKXD5lIPdFf1h1zsVlJE2ci8doJetKKDigPDHhGU/EP4m2tNsnSJSgmRKUZZlt18Aq+oG9jkkiM8n2xM1ZKgUhtlCCSkH+8kpD1asBv1g+I1hnkJK1SlEuBMGRD1KCoJxfaaJhFmRMSChSVocpdJCgQzs6XGDR5nXaTgGQGukIcXv3VLmNX+BWlVH8RZiNkATkDcoEJV3i73QFykaPUUjkUK5pp75w2n2RW7EP2p9+EXJFnF5YzovvDHyPfClosKEAlagACKkgBjxMBnUxrxBwLKHbQ++MdF2tOgElIKGUxbgxqGpyjoBvatOy0NeWkmqilJvL4C6kE5+EQ9p0yu44R0Yqb0w5n9IqBzIiLVaChk9JKs+dyWAub2ZPvLGCpQJhBElSjku0KNeUvf2BoCLtKJyk3ZK1qLUUEi4HxL9XfiVYxTNLak3SHmCZNJcy5KKl8WAokDkMI1eRohcxukUpQLi6kXEU5OTUYvD+x6tgpFxSUAqbZqSBvVmaQGAW3VGdKQZkwJlAYJWsCYaYpTiRCujXMsV5+841LTfwbl2k9IiatExRO0slYIFA94vuwME0J8HghKROnXhV7iSHY7zvgKHKlbh7fKJ/RmqlqndWUoA0Cl7Ke81OGQjRNH6tWaTMlFEtIIvKJLlVAyan93gIHT2nOgs0yakgKRLWtNPmbZ8TAQejvhslDLtE0EPVIolg7uo8RFiVrXIloAlPPKSdmSLwADsCvqJoBicowe067Tp6x+LmTJiAapCgkdgAug8WiQk22TNQoItK5SR1ZSipT0wAHHzgLdpz4xTgCmTLTKYnaLLU5JwbZz4xQ9M63TZ5BnTpkxsA7AckhgO6FrJPlylXyELyurSS1Osz3TWlSeUN9I2aTNUOjldGM3Ua14jyEBO6u/E+1yiyVmZLTQCZtDkD1h3xoGi/itZ5guzUKkqKCkfMl8sKjujKbLothw3Cn3h6JCUilPPvgPQUieFC8llJKAxBoxesL3i6qZDPnEFqUsmwynfqAf81iJ8AuvsgEkzP6k2n5M4NNtB27orRnNHYYtCA/zJxJYAy3JI3DGBTLvXiDeBKWIIIwTngYBgpC1f5ilKF4OlLJThwL+MJpUsBkJTKSFFyWJzY5Zb3ha1JmupKEsbw2iHAoMnFe2OlauXyDNJXtfNhUO4SGSO4njARl5CyKLnlzgwRnmDd45mD2HRc2YEvsoAIdIqWoXUrlkBzizybElJFHIUz8G+8BYVsnABpix4qMBXdJamSbRLCJsoqTcaorRmYgvFMR8FrKmZfecpBReCDgDSjipFY1G06QRLAK1JSHUKnmwAzPARBTtKzVhKZSRLFUhaxUjF0oxFB83dAQUrRVnsYJly0y7yQRQuSHLAlyo1EIaR1imJQopBQHCgT16fMEZCmKu6HtouI2lPNWAxJLlLUqTRA7uURMqzrtEwJSm+GxY9Hxr/qF8hSApuktDJnWidOnISpBdSZhV0aCtVSZiixU2DJ9YpempUhCwJCyqpvU2AXoEE1IbMxrWteos22SJQlqAZJUkEMCWFC3VoWzaKDYvhdblzLqpVxON8kXSODY5QFbs6XICQSTSlSe6Nu+EGqc2zFdonAoKxcTLIZTUUVEHBzdbthDVjVGTYmUE3ptwKCyA4Od3dlFrtOt0uUDfNWCgKPwetMBUwELrP8XJFlnqlS03pstJQtah/TdxRgXU3ZiRGYaya52q2kFc5BA+V2Tjmki6/Y/GG2sehVzLbPILJVMUoqIOKlOEhuuWINN+UVy1WJcpV2YlSTiykkFsixgJiz64WuT/AJNpmpfEIUUp7k08I6ImXZyeEdAekrNqkiXVgkM6gMSeJxOeO+FkWZEuaMf6ct6/mUeWLJ/5QZU+bMwATfPPDwGHHGErHoxUxN5SndRuuXN0HHdVshnAUX4j6wWuVOlqs61fh0y0hSaXbzlyRR6NDL4d61WmbpFKVTLqCmZspYCiCR4tjFh111EstoImTLSZK3ugkuCB+gnF3w3wx0FoWz2Nd6TLmTZjt0s03EsWcBONWbDAwGpKQpIYKVsobLHu4CGdttqJVFTbrJZIKkuTwGJwHfFPtGn5i1KBmqNay5CWywKnUrL9MJrUUuohEh/mUb6+ZY0/3HlASds0opS1XL6UBF0KXssXxus5wGLRWNJdJOBQlSpzi6oAEobdsEAYfMYeSyhWCJloKvmXSWTg+SSO8w5/wmbMZ1hCTs3JYLgflCjhh+WAoeltU0qrNnSkrR/oy01AJDDEMrnxxiARqZPWSZctaUAOFTBdGD4mNqs2qNwAoQlBvXQpQvHioPgcYg9ZPhbaZ4UU21atogS1vc/44VfIwGWaNJKQcTXnjvh+mWTXCLhoL4TWlKbs1SEbZFDefiBQNzMWrQ+oNmlhV8dKpMy6CrCl19kUxcQGd2HRk6b1ELXVtkFsczgMYtNh+Hs0h5q0y2IdIF41bN2GPGL6tSJabqQEgKSAAwHy5CMR1q+IlpmWicgTVJkhakhKSwIBYO1Tg8BsS9PWSwyzKVPli6EgI6yy1eqmrlzFc018XFpCjJsyglRYTJoIFA1EimWDxmehpkpTLFoSicDRK0OMaF1GpwNATCmm7VPmKAnTL5Dsyg2O4YdoEAbTOutotAUZ05ZCsUAXU0oHSGGHOGmhtcp9nUPw81aCTVIOyWwJBcHuh6my2WYno1SpqZoxUn+pepUNQJy+sIWDVJQqrYHGqu7LvgNB0N8ZC120SgouHmILGjfIaZZERo2g9ZpNrSVSJiVC8ksxCg90VBjF7Hq/KSA6b53q+mHnF01EJFoKU9W5hkGUk9kBoy1kPh1xv/TEXPnzLs0SyAvpXBIcAkIy7YmZyaKwyPd/EJKlh5tBik4cB9ICBVo+6rpFqdQLFSy5Y48EiuTQx/qTSLiXSFFmJCakhysdZ3wTvxiz23RMtZJUOqQWyPAjMQ7XJSAoAAMUkdjfSArNn1QcgztsBTBDMhPJIxxHWeJ2Xo4Iu3UgXVNTj/Ih3MWNuoxB8v8A9YaW+3JlpmKUaJAUWBNM2AxwgG8iUGApsLUnxIGXKI/SdulymvFN4FQCRVRGTJAf8sNl2mbM6UpV0SVELbGYxAHJD3SczyhuJaUGZcDkHbmqd3FS5NVdm+Ai7YqbNCVFPQoBKf1V3n5cAN75xGGTQXbqEJNTkTvriaYmJxSTNJuvN+Yrr0Y3sBjQNTfjDyRqmHKppKyllBIDJHJILYCAzLXGdOs8lM2QFIUpRClgOwAYF2ZyAK7g0ZtPnrmrvLUpa1ZkuTHqq0aKQUqTdFGUzbv48Yrg1IskucsokS0rF2YlV3I4sMBVJ74DHdD6h2iam+t5acioVfcxI9iBjY7aUoWUEgmigACSzM7JBOPnHQFntShLQSC5Qmn7jh4t3wytM1csbILIR4+x4w/tKnKUn51v2JqPJPfCpF4c1eA/jxgKDPsiUzFrYIWpLqUaqBwo+GER5kFCCVomT1AAqS91DEs90Y4OXeNEn6PSp6CqmfNhjlzht/g6SpRKjUhPc31MBUZNgnKSBel2cD5JQvKbdeLBPcYk7LqknZKkuQL19ZvK354Y5RZlIlygs7Iyr4+cN7bpEqCgkG6pN1yboD0o+blqAwDfRmiE3JZmKc3bxqWrgOwGDWnSiJQQEJBJcs5pTPvhY2CYsG8oskYCgzYPj5QS3auoUhSStSGDvLUUl61cY4ZvAONHWjpCm8lmdXWNce6ph4ZfVriScTx+oiuWO2SbKoI6Zc+YEtdAvLd9yAw5mE5mmpxAJSizJSnGYq8vKtxJYYZmAsCgAHJbaJqo8eMVj/E0lB6ILmq6RSiEOzFSmdRISKNDKWrpqJTMtZ/Mr/LFd1EAcnMOF2dYA6eeiWB8koeF47Ke6AhtK2icBeKgkleF9/8AkcSNzRS7VqLaJ9bkuUlLly4vVJxNSTGj2VTkGzWcrVUX1V/5ro3J4GdqoJ138VNMxyWlo2gCHLBR2UjHACAxPSer3RKCELEya4F1FRUZF3LGmEPNBaImJtIlWmWpLoKglTg7wd7UMbJbtXp8uSRYJMmRMOzfUi8ojmcDTEgxn2jtVtJC3dJaZc1agCL/AFknIAEUArhSAlJNnSgbCQkbgBWDlG8e+UWPRep65hV0h6O6QCGBVUA76YxZ7NqxIlBTIvKDVUxPY+EBRLJoKdMqmWbrYmg7zjF31e1U/DX1lZKylqAMM83fDhEzaJbJmN+XcOMO1K6wf5eHGACYg7e0erw/VBKmZNDmqEnL9Yhd9rHFHDefrCAP9YMetK8lD6wCswqdW18j5ZPCc+9t1xRjxr9YWQXauKfpHSjRNcU/SARmSiodbrI3e98M1WJSqlYN5O778Ye2Ulpdcinup6QKEEXeBIx5t5QFdtyJqSLiOkK5eApgoA4n9ZMOrNq0VsZ6gskYMbgb9L7R4k5RIWgMuUqlFqQe0EeYELVDcFHfm/HcRAJyrCEhI2apu9U5dvOAlKe6aVDGm7t4GAnTWywVxz/+URNomqZaQSDeooDC9m3Bz3QDm16TRLuXlC8QU3QCVKI3JBc4RDTZkyapClEyQQZbJYzFDFicJfVODmpwhxKsIlOr5wAVKPXUMS6iXIxphwhEpK5imDoSQRkgFqqUrFxWggCINx+gTVyFXaktQFSz1jTMvAxLWfQj0UCphQMyAP0pBHed8dALKSL5L/5aAMTia+QHfHTpyUNeLBId3Le6GCWNAIJLvMWVdg6v/EDvg0+zJWCCCxN3sz8jAZnpr40GTaDJRZ7yZaikqVMKSohwSAkEAZiLdq5pRVtkImy7yEqKixcqcEhT1u541iK0/wDCqx2hapo6SWsqANwhiaCoUDvy3RaNFaDl2WT0UoFKEhg5c1ckueMAvZtFBkkuTUudotXM4ZYAQNrs4/pgA7UwZqdkurM/pEOQAKV2U+/KEggdIgHFKCcs2D+cAjarUEA41UAKq4DfziuW2YZ05SjfVLono76gl6VIHWxNDui1/hwsIfics/5hjatCJN0gs6iaNxMBWrKFm+kLl2WWgtsSzfO6goedcYTss+zE/wBGUq2rHzL2xe5UQkZ4xOytEsFAJe8s4tkW9IdaO0HcQUBRCb1ADWpDue2AhlyrVMBM2YmzoAOwjaIH7RsilM8IeaP1ZluGlldHCpu1uZk4DsietthSiVNIbqtlm/1iQCWJrgkbuPCAjZWiHuFalFw5SGCcBgBTOFbPo9I6NnFVHLcr6xIA1FcE8OEJIUdiuRPhy4wCZsopU9c7v1cIJNkBsT1xg28cIUcm7X5lf+3CCrBbF9oefKAZ2eVtTzePXTu/KjhDqZJ6+0cBu48IRsz3p/70/wDVEOpiTt1yG/jAFtUs3VsrFJ3bjwhaWgv1sUcPpBZyTtcU8eMDZ32DvRx4QColm8nb+XcOHCELh6WVtfIof9eHCHErFHI7932hJaWMv9yhnuV9IBSQkgJ2t47n+kFAIu7WCiGbnBglm4LO/N/rAKGPBQ38DAJiWoChBZZy3n/+oEpNa4KGR4ceMczdINxCvAfSBWjrBsQ/n9oBpbwUpUX6qkqwO8PnwMKzUHa7CKHLt4CDWuV0iVAfOg5c/rCdlW6Jaj8yA/NgfrADNlu/FLin35QiZIKjTrI3bv5ELpPUPNPvuhMFrp3Ku97j6QDa16KRODKcBaWJBY+B4mHkiUkJACUgEFJDUdqsMsDBHIzwV4H+fCDLJDsRQv2Z+sAWz2pfRINCUug/2ln8PGOhOVOImTE0xChyIY+IPfHQCSJV0Da6idw+m4QaXKLpF40BJwxw3c4Eppj1j4d+4QC/mP8Ab7rxgARLOwHLklWA+nEQcAkdbFXh3cIIkMSckp867+AhVKGIDhgPtv5wATEnaY4kDAcBu5wlLBMyapzQJQKcH3fqhWWg7NRv914wjZySl3G0snsCiPJMA6DgmuCd3vdACWQUucE7uUAx2jSrDyEFtCiAs0oPQ/aATlKUyC/HDgfrCsqaW5qOXEn0goQQRgwT9PpBJYOxhv8AD7wBrdMJQR+aYgZ70w4Ws7Z4cfrxhnMc3P8A8j9z8OELLWWV+4enCAWWs3jVqDfx4wCDVP7Tly4wRRO2eH14Rwe+OCT5jhAdLFEHn68YFQLCo64y484GSk7HL0HCDfKKfN6nhANrODenYdcZfpRxh3OHXw6oy/dxhrJWXnfvH/VEOZqjtU+UesAJSXy6u77wFncXMOpu4DjCiVsoU+XfBZRoimXoIA8gFkYeweMI2kkXDSk3zcesLyywTj1m84R0gpkEthMQfFPGAcTCWOGIPlHFRdeGR8PtALX1g2Q8j9IN8xxqnf8AfjAAQSpQpVG/ifrHBStnCqfpwjpc2qKYpPpxgt9rtMCR5jfygEkXhdwzTj9uEI2NSrgw2FqTjuURu3NDkq35K8zz4w2RQzhhUKHaBx3pMAcqICqYKfHex3c4StalMthUMcd3ZwheYXcb0/b1hLEj9Qb34wAuokhsQ+J+nKBcku2I3++MJ2aZRJNCHB8vSDpUw5K8D/MAwt9sMu5MunAoNeIPoY6Hs+SFulWALjDMfzHQ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2" descr="data:image/jpeg;base64,/9j/4AAQSkZJRgABAQAAAQABAAD/2wCEAAkGBhMSERUUExQWFRQWGR0aGBcYFx0cGBwcHRsbGxoYGhoXICYfFxolHhwdHy8gJCcpLCwsGh4xNTAqNSYrLCkBCQoKBQUFDQUFDSkYEhgpKSkpKSkpKSkpKSkpKSkpKSkpKSkpKSkpKSkpKSkpKSkpKSkpKSkpKSkpKSkpKSkpKf/AABEIAMABBgMBIgACEQEDEQH/xAAcAAAABwEBAAAAAAAAAAAAAAABAgMEBQYHAAj/xABEEAABAgMEBggEBQIGAgEFAAABAhEAAyEEEjFBBQYiUWFxEzKBkaGxwfAHQtHhFFJicvEjghUzQ5KisiTC8hdTc9Li/8QAFAEBAAAAAAAAAAAAAAAAAAAAAP/EABQRAQAAAAAAAAAAAAAAAAAAAAD/2gAMAwEAAhEDEQA/ANYdz7xP2gbx3e8BHIB98amAnrpTH60EAWUt6t/AoIXCuf8AEJJS3vdhBlYge6VMAokN77TATVUbfTvqfCAKz741gFKcjGgfvoIBUKjiv1+ggvf/ABAj6DuxgBCvfIQRCqnsHdWBb3zgkrfvc+LCAVBfw+sFQffMwClt4+AgUn0gAnTNk9v0g6lDL3SEZ6nDcvEwoFesB0yoDEA08oCUWbs84Mce30gUmndAcF17PWFVZ9sN0rF7s9YXV9YAUnHmfKDg++yCINTz9IOG8oDpSgw7I5Sqd3nCcohhy8jCihj2wAt77YKs7Q7R6w10rpNMiWVkOflTvJHlxihWjTs6eSTMUkPggkANxH1gNJJ98xCT1I91EZ7L05aEh0zjTC8xTw6z0h9YNd5mC0y5h3oVdPdtekBdLrgv7yMAjqjh6UiEs2tslXWCpZO8EjvHHhElZLYiY4QpKsDRQJqIBy9OXp9oKoHjAq5e8IKB75faAIsbQL409RCnb7P3hObLJB8PMQdCgQ49v94AK5e98dAKSWoT7xjoBJ/fnBAo3sMK99B4Qc7q+6mCyCcd9e+iRAKBXD2IG7Xw9TAgj3uGMCk094n7QBFH3zgJZzrj5UELLWGJ5n0EJJlswHAepgDv6D1MCk05jzhCRbUzAq6XukpONC7QuFe+UASbMZzz8A0BLwA5fWAnYM+LDvLmB+59BACpVM8PMwYH1MdTxHgHgow7PMwHLNRzHgCYErp2eZgFHbHM+Ajr3HdAGKq/7oEH08oJf45K84Mn19IAoNX4esOT9YQlmv8Ab6w5BDV4wASwHyxHlB7wbsHnBUTAT3QYr8j5wBJIDf7h4wpR/e6Cys/3HxEC3p9ICj6wTBaLWmUV3EJYE8g6m4k7PdEbrJpORZv6cpAmTckAm7LDOFLbrcE0fEkCEtb7yZ6wkm+VkDg9XPAAXuQMQE+cmQkLU65iyWcspQzJP5iBhmSAICMtVlURetM01PV+UOcbookVxO/GDq0YJagErBV+UjHNgciweHk2QlRUtUy8g0utRLEAu2buC+RIOEBoyxKS6lqvOxwbeCc3o1d0BIdLM6HpZCybtFy1ObpzAOO+FNG6YKiAtBQTVKgXBzDHJxgYW0IoJmrR8sxLtxwg0yx9GooViguP2qy7DAWrRmshQQieXT/9w0Z/zcOMWMK+voYz4r2CghwMMtk5Vx8Il9Q9LmYiZJmEqXZ13QSamWoAoPFqjsgLX77sIJKpT2xqPGDNT3iISKWU5zp6iAXPv1jorGlNepEtV1LrOJKSGD8Tj2QMBNTZmT1NO+p8IUC28/pCRLq/b5q+ghUzBvp9PvACdz8PUwbpfr6CEwfp2mBXPAxIA3nh94AJ8wBg7B68k1MUDS+sE20TFXVrRKSTdCSU3uKikgnlFl07pZKZUwJUCq5dABdyrrYbhFHVMYD7QCVu0/a7KhRkqKgfl3KyLipJPp2VP/6taRAIv1rUuSPFvCJK3aZWq1dALpQpLAB74LPeNG7Ieax/DgzES5shJeYkKKUkJF5QSrE4CuW/hAWP4afEddsUJFpbpk7SV4dIAKgjAKGNMQ+6NHCqd3nGVasaomRLk2i6kKSEKcFJeqQpiDV0lWGMaimZtdp8KQBzMr/uPpAhXoIrmk9drLIWUqUpahQiWm8xeoJwcbnhxI10sSklfTJAdzeBSRzCgG/mAl1L2v7Se8wsVV7R5RU5fxA0eVH/AMiWKAVLVvF8YsyJoUApLEGoIqCGxBgDpPl6woMe30huhYchvlHnB3DvxMAdJ/6jzMCC57TDcKr/AGp8zCrh8Mz5QCyE4/2wYcvzQjKYDDJMKDGm8wBpZZR5jxEDl2HwMIOLxxwSfEwsnH/cIDN9dJh/xBaEsAUJJ3urHwQByUYhtJWG9UB1gUqQCxcO1N5ByJeH2sK72lrRwRLblcEM9JNdCi4qHLqrtBgQnK9icw4zgI6zrVLUtkMlKb0xqAUASEO15kpxLPxpEoohSXSHz4137jwygkrRxmBKpgBUCSxSlj+W8N4DGmHfDuVZky3L7Si6jkS24UFIBLQ4KrXKSwckJ7CQTXOLDrlYv/NRdGKGwxxxiL+H0oTrdMnf6cl65OxDxdNI2RNoUFA7TsN4EBWlaMUCi8MQaevjEdq8VStLhBwnWdQJwcoJKTzYCNDt+jklcqnVphlQ17ooGuB/DW2xz3oJoQo8FhoDQ3wx3+hip6+aXMtAkoJvqZ2NWenf6Rakrqz57slfeM81qtd23hSw4QQf9qbwpzEA0s+qkwB1gkq+UZczHRZZGu1mRZpdoWsJCzdGyS5D3mAqwIIjoCbllg7VNe1WHcI5ahh2d2MBMJZxzru/iGEyzzT/AKgGTBO/Gp4QBpiUk3lKUM2CiBuEF6CSC90PQOSSeOMR9p6Mdaao1wBOX7YjLWgEbIUSRiRmcOtAP9N2uQqzlrl4qcMA7XmApXCrRV5wVcwuhTs2NOGXbDq1ukEEBL0qHhima6XSfCndAEShBVfupKwGvMLw4Pj2Q90hpEGzS+lnFCENxYdXLhSnCK1oKxmVMtCpiVJCiLoC3CqklVXNXG6JFNoWuYBLsl4D51hahupdYAs9YC16HkpUlABNWIFMCX9YsWsekOikG6WWoXUtiCo1PBg/hFf0LJZyuWQAGSiWgP2nIDnDDXgq6IiWFydlVQ5WWAwCTj25wDRUopoE1/UyXJ3qUwrveK3pzRqJ6QGKXLYUScjyeh4F8hD3V5MxVnQpZU9WKhtFL7JL7xD6ZZnBfcYDL52rc6XMulKsCcQHAxxMbN8KrVNlS1WeaXSATLd6HEpB3NVue+JfTmgrOuUZoWtCiaJloClG8L939I2mvZCHlgTZ5cqX0advY2tpsWIde0RlXGAnDif7Y4nCpxVBSKn9w8hCZP8A7ecAUTKnHqp8zCiZzZnE+UM0rN4/tT5mDKm1xHW9IB0m00qch5wvLtNe30iFVNI/2+sLC0F8sR5QEkmftY4o8jDzpK45+kQH4shScKhY8RDn/EKVbBJxgKJr9JMm2on1uzEJQf3JJA7w47INJnJWHlkEHBvF+2LBrfJTPkXVJBF48w4OHHAxm6dWJ8p/w88lOaVEjjViM4C2iY288cIrWl9OX1dBJdSlUJDuOHPL2ISToG3zthcy6nO6SSe0xO6M0NJsaSRtzBv3wErotP4SyCUj/MXVTdjP7yic1V0i6nWWCB44Ae90UH/GlqmFJBUtRLbv4EPPxZSoIB4qIzOZ4jIQGn2jSgUSpOCUljvJ2R690Zr8U1lVjp1kqCn3MRXhEhK0xgl6AueYDAdg9YZayr6aQtOakkCmNONKY9kBolgniZKlrDMtArwKQoecU3XqyXp6FYXkg4bnHpD/AOGdvM7Rkg1JQko7ZaiBj+loHX5QTLTNoyLxrxTeGHIwGa/g75U1UIUUoTW6mpK7oejqcn+2Oh2lQl2azj5lIvKL5kmOgNWvKJyYnuA+8JknPIOeZoIdmSk0f9P1gJKE4k4l+wYfWAbCzh8AcA/nlBJkolSQ2ZV2Jp5mH1B3P2mEgBeJBwCUDzPn4QDKfowKDKANM95iCn6ohC1GUwKikBKxeQGDkgUI+0W5Rc45+UNzUgvgCrvw8ICnL1bnKAvzSkOSeiCUUGFWcQ4RohMuWaKWq6A61lRdRZ9o4xOptSVDZCjS6KN5w3noUohkhLq+Y/lqQwww3wDiTpAAM1AQB2ViG1inhXRniruP8Q7Vo1WJUM1Bvu8QemLJMQklioMMyc9wgI+fpaUmaJBU0xSbwDZVzywPdATJ4Y1ERSdFmbPlzL4uIe8kgXrwvNXdXOJC1qQlOGyCLxAdnc5ZljTnAStr0sqXIQhBZTAk1LMnGiVcMondBrK7qSbxABUrlX6ZRAWWyqnmkvZAopSWxzBVRsMnpFy0RZESEm8oFRIcioZwWGMBJqFa/m8kw3lT0KSSlQUAC90gtzYxXtedYEpkG6uWnE7aghJOCQTi2L8ozPQ2tC1WkSlzJZvhr8gKAcu6SSz0wPKA2VTOf2p8zSAmSv8At6RU5Hw+mJmFYUtVAQkkqetQSosKMzNV8YvFi0epCQhWRDHEsxAds6QELOTw+VWXEQRc3/1374nJlicjiFeYhpN0dTsBgIdc/bT+5W/dAfjKf2+UOrZo0gg/r80tDNViUP8AkPGALbbZeQpL5jxDRXkpKzdvFEwe67x9If2gKANPlB7qxDaWQXUtPWH0xHHzgJKVJtaaXQsbwfR4c2bRM1XXAS+8xWNFaxWkCk8OaMtKSH5Eg14GHFs03biAFTkoBekuUb3icK4wExp6zybKg1F85PU8KdURV1WtZLJczFnZAxr5cB2mEZRZRUp1q/MsursGAh1InmWsTUpvLS6gnfQvzo8BIWPV2fMUlCSSrM3mA4kxL2jRRlpCZhGDuDxu51Jce6xYtCW8LkoWn/USF9uLRDaetoVMVdq9BzI8neAL8GLU1lnyjjKtCn5KA+hiwa8WQrsE0DFIPaGI72MR2omg02cTSP8AVUHflkPeMWW17ctaW6yD/uFGgMxEhM2w2VdAbrHDJ28I6G1g0wmwqVJnUlk3pRIoxqU9hJHdHQGi6T1ss0gbS3IGCAVVPFNMeMVLSnxaQx/Dy03WAvTVBqZXUn1ij6SkzVKYzEhsLxbZyLYANz3w3TouzTUEFEwKJxBplW9QeEBa9E/GWZfCZ6JUwEv/AE3SqnaR3xdtDa6WWcAAsJWXJCxddRyBNDi0ZBozVZMskg544qbnQCJYaIlgvif1MfBm8IDZlNg1AAOZMFUl1GmJA7BX6xGanVscuuBUT2ExLJBAFflKsMzWAIJLsaM5PdSCCygqBOSCe1TfSHfRkAh8EgYb4Sl1VML/ADJSKbg/mowBvwaQGYUAHfjArs6XwxUB3B/SOM0g44q3bh9oaKtBvJr+ZWHvfARekdDWeerqkKSohSkhieDggnIwgnRaZV4pQlKbrl8ScsbwUBWkSs2cSk/sPj2w0nySlBCcdhI7VAb+MB3SgflPIFXkW8IGbbaYlIfBKQMss4dGRlTrD0O+DjR15nANT6iApOtKJcySu8tYYFV66JihdN5RCSG6t7N3rGa6Pk2XppQs6py1dIiqkpSlgoPQOTSNg0jqspSHStLVVdVga78ohtF/D6yyZqpib14jfsh8bgSCx90gLNO0wTJReC17LUJYlqXgC7HwziyaOmX0BR3gdw+8Vaz6Kl3yohSrrXcaY/7R2VeH6roHVatL6/oAfGAZ68axmQkhAmKKXF2UDfUol7rpqlIGJinaD1/nT78qUVomjFE11kZApJYkPQhWBIhXXbRlotCD0QXeBUAUT+jlgFjeUVf5gDEAPFJ1d0VNstvkXlSlKWSkhEwLIdJ6zYHPsgNEsembZ0yBMmpWXfo2A6tXbHxjRrHJRMSlYGJwrQtUd8RFum7f9JKHUkKqCz1fAM4bxETmjpd1FKi++7cMIBuvQqFJ7FDGIu26qSpgNMUgu9Yn7ZpKXITfmrRLQFF1LWAMHxMZ9pj462CQLktMyeoAh0puobI3lVI5JgGmm/hYVkqlTVJUCGqDQt2mKpaNXdJWZ3CZyAq7Q1pFv0R8drJNN2bLmIUQKoSVpzxA2ktyMXPRuk5M8zFSVpmJdKnBwcMQRik7OBgMQRrElJuzkqQqo2g+e8uO3lEtLtkuYDdOdClmwpg1X5M5jVdIavyprhcsFlZgYEfeKZpP4W2cqBl3pZdQ2TR8vLxgIiVpiYE3b9BkA3PIE9kdInOpIpeqwc545sIVGpE5DArKgxbDGF1aNElJUEG8LqrxIJYYjk2UBZtHWm4gAF6P/cMffCH/APiWYOBB7DQxXEWi7gCwL9h+8G/EszuPlwOeEAXTWh5cwkKQlaQoljvLkN2HyjoGZpgIAUQVPQgD5hR/PwjoDJtBWMoMxN5K7i2ChUMNxOAiblJbeffGLbon4RizlYM4rSSGZIBwYOXIzix2fVmzSnuy3L3XUb3M1pgd0BQrFYZkwgIQSGego298BFgsmo0wv0hSgAOfmVXAZDxixTdKISiasCgJGXVlgv4hQ7Yw22fEm1T1f+RMWtDi8hBEsEbtgebwG3K03Y7DK6Mzkm6CAkG8skklWyh2xitae+MKZYPRSFucFTRdDDclLk55iM9k6akoHSWWYuXMLi6UgkDgsu1MTjyhv+IE1ZmTlKmqoSkkuqrEOKkXdxGUA90z8T7bNNbQpAd2li4KM3VqWYYkxNas/Fy0ILTAJyApyVbKnq5vDHHMRWdJWGzTWMqSZZzdbjsHW74Us2jEhIHhgPqe+A2DQ/xGsVoITfMpbHZXgSdyg434tFjVZgHLgsgDHe8YTJkBHVYch64xu2iVXpKCc0yxhuQkn1gDTJAY13DHj94QtKASK4zE57he9IfgBT/v3bg3pDaaReSMHWqp4AiAPJWHxHWOfAiFZM5LCozOPGEJcki7xvH33wCZbJHBB9IBBQQwUwvdHv3YU7T3wnMSbytpk3BQUbF65vDn8OGZvk9PtCpslV0HVH/twgI38ICuYDVrlSXJd95jpujFl7pHWDUyYGJKVZh0k2g+T3hD6XZ0gmgxHkIDMdb9CKnSVy5ktQCqX2dlJchQag7Wo4o7xWdQ9RJsqf0ij0hDhCZYKsQxUTQBg4A3xtc2zJcUH+Z6GEJdrlSWYBwVOlABOJxCfWAayNCzVbTmWkJvJSWemRbfziwXwlJqAAlJ7niCtGk5hSAlKZYYh148dkFh3xAWi33rrlcw3aBiw3UGyCHxxgM/+OltVO0gLir8tEtCUsxF43iphnlUcIzb8UsFjlQhQ41FajsaNR1ytsmQemVIJUoXBcXdoHIJV1ku5DpYmoeM20ppczmAly5aQXAQmrnEqUp1KPMwBrPYlEu5S+LUH8RqnwVSlFpnS0/PKrzSoMXP7jGVSJk1ZCUgknIB/KNj+Fmqk6yq/ET2SpZEsIfaSC5JU2Dm6wgNTKXD5lIPdFf1h1zsVlJE2ci8doJetKKDigPDHhGU/EP4m2tNsnSJSgmRKUZZlt18Aq+oG9jkkiM8n2xM1ZKgUhtlCCSkH+8kpD1asBv1g+I1hnkJK1SlEuBMGRD1KCoJxfaaJhFmRMSChSVocpdJCgQzs6XGDR5nXaTgGQGukIcXv3VLmNX+BWlVH8RZiNkATkDcoEJV3i73QFykaPUUjkUK5pp75w2n2RW7EP2p9+EXJFnF5YzovvDHyPfClosKEAlagACKkgBjxMBnUxrxBwLKHbQ++MdF2tOgElIKGUxbgxqGpyjoBvatOy0NeWkmqilJvL4C6kE5+EQ9p0yu44R0Yqb0w5n9IqBzIiLVaChk9JKs+dyWAub2ZPvLGCpQJhBElSjku0KNeUvf2BoCLtKJyk3ZK1qLUUEi4HxL9XfiVYxTNLak3SHmCZNJcy5KKl8WAokDkMI1eRohcxukUpQLi6kXEU5OTUYvD+x6tgpFxSUAqbZqSBvVmaQGAW3VGdKQZkwJlAYJWsCYaYpTiRCujXMsV5+841LTfwbl2k9IiatExRO0slYIFA94vuwME0J8HghKROnXhV7iSHY7zvgKHKlbh7fKJ/RmqlqndWUoA0Cl7Ke81OGQjRNH6tWaTMlFEtIIvKJLlVAyan93gIHT2nOgs0yakgKRLWtNPmbZ8TAQejvhslDLtE0EPVIolg7uo8RFiVrXIloAlPPKSdmSLwADsCvqJoBicowe067Tp6x+LmTJiAapCgkdgAug8WiQk22TNQoItK5SR1ZSipT0wAHHzgLdpz4xTgCmTLTKYnaLLU5JwbZz4xQ9M63TZ5BnTpkxsA7AckhgO6FrJPlylXyELyurSS1Osz3TWlSeUN9I2aTNUOjldGM3Ua14jyEBO6u/E+1yiyVmZLTQCZtDkD1h3xoGi/itZ5guzUKkqKCkfMl8sKjujKbLothw3Cn3h6JCUilPPvgPQUieFC8llJKAxBoxesL3i6qZDPnEFqUsmwynfqAf81iJ8AuvsgEkzP6k2n5M4NNtB27orRnNHYYtCA/zJxJYAy3JI3DGBTLvXiDeBKWIIIwTngYBgpC1f5ilKF4OlLJThwL+MJpUsBkJTKSFFyWJzY5Zb3ha1JmupKEsbw2iHAoMnFe2OlauXyDNJXtfNhUO4SGSO4njARl5CyKLnlzgwRnmDd45mD2HRc2YEvsoAIdIqWoXUrlkBzizybElJFHIUz8G+8BYVsnABpix4qMBXdJamSbRLCJsoqTcaorRmYgvFMR8FrKmZfecpBReCDgDSjipFY1G06QRLAK1JSHUKnmwAzPARBTtKzVhKZSRLFUhaxUjF0oxFB83dAQUrRVnsYJly0y7yQRQuSHLAlyo1EIaR1imJQopBQHCgT16fMEZCmKu6HtouI2lPNWAxJLlLUqTRA7uURMqzrtEwJSm+GxY9Hxr/qF8hSApuktDJnWidOnISpBdSZhV0aCtVSZiixU2DJ9YpempUhCwJCyqpvU2AXoEE1IbMxrWteos22SJQlqAZJUkEMCWFC3VoWzaKDYvhdblzLqpVxON8kXSODY5QFbs6XICQSTSlSe6Nu+EGqc2zFdonAoKxcTLIZTUUVEHBzdbthDVjVGTYmUE3ptwKCyA4Od3dlFrtOt0uUDfNWCgKPwetMBUwELrP8XJFlnqlS03pstJQtah/TdxRgXU3ZiRGYaya52q2kFc5BA+V2Tjmki6/Y/GG2sehVzLbPILJVMUoqIOKlOEhuuWINN+UVy1WJcpV2YlSTiykkFsixgJiz64WuT/AJNpmpfEIUUp7k08I6ImXZyeEdAekrNqkiXVgkM6gMSeJxOeO+FkWZEuaMf6ct6/mUeWLJ/5QZU+bMwATfPPDwGHHGErHoxUxN5SndRuuXN0HHdVshnAUX4j6wWuVOlqs61fh0y0hSaXbzlyRR6NDL4d61WmbpFKVTLqCmZspYCiCR4tjFh111EstoImTLSZK3ugkuCB+gnF3w3wx0FoWz2Nd6TLmTZjt0s03EsWcBONWbDAwGpKQpIYKVsobLHu4CGdttqJVFTbrJZIKkuTwGJwHfFPtGn5i1KBmqNay5CWywKnUrL9MJrUUuohEh/mUb6+ZY0/3HlASds0opS1XL6UBF0KXssXxus5wGLRWNJdJOBQlSpzi6oAEobdsEAYfMYeSyhWCJloKvmXSWTg+SSO8w5/wmbMZ1hCTs3JYLgflCjhh+WAoeltU0qrNnSkrR/oy01AJDDEMrnxxiARqZPWSZctaUAOFTBdGD4mNqs2qNwAoQlBvXQpQvHioPgcYg9ZPhbaZ4UU21atogS1vc/44VfIwGWaNJKQcTXnjvh+mWTXCLhoL4TWlKbs1SEbZFDefiBQNzMWrQ+oNmlhV8dKpMy6CrCl19kUxcQGd2HRk6b1ELXVtkFsczgMYtNh+Hs0h5q0y2IdIF41bN2GPGL6tSJabqQEgKSAAwHy5CMR1q+IlpmWicgTVJkhakhKSwIBYO1Tg8BsS9PWSwyzKVPli6EgI6yy1eqmrlzFc018XFpCjJsyglRYTJoIFA1EimWDxmehpkpTLFoSicDRK0OMaF1GpwNATCmm7VPmKAnTL5Dsyg2O4YdoEAbTOutotAUZ05ZCsUAXU0oHSGGHOGmhtcp9nUPw81aCTVIOyWwJBcHuh6my2WYno1SpqZoxUn+pepUNQJy+sIWDVJQqrYHGqu7LvgNB0N8ZC120SgouHmILGjfIaZZERo2g9ZpNrSVSJiVC8ksxCg90VBjF7Hq/KSA6b53q+mHnF01EJFoKU9W5hkGUk9kBoy1kPh1xv/TEXPnzLs0SyAvpXBIcAkIy7YmZyaKwyPd/EJKlh5tBik4cB9ICBVo+6rpFqdQLFSy5Y48EiuTQx/qTSLiXSFFmJCakhysdZ3wTvxiz23RMtZJUOqQWyPAjMQ7XJSAoAAMUkdjfSArNn1QcgztsBTBDMhPJIxxHWeJ2Xo4Iu3UgXVNTj/Ih3MWNuoxB8v8A9YaW+3JlpmKUaJAUWBNM2AxwgG8iUGApsLUnxIGXKI/SdulymvFN4FQCRVRGTJAf8sNl2mbM6UpV0SVELbGYxAHJD3SczyhuJaUGZcDkHbmqd3FS5NVdm+Ai7YqbNCVFPQoBKf1V3n5cAN75xGGTQXbqEJNTkTvriaYmJxSTNJuvN+Yrr0Y3sBjQNTfjDyRqmHKppKyllBIDJHJILYCAzLXGdOs8lM2QFIUpRClgOwAYF2ZyAK7g0ZtPnrmrvLUpa1ZkuTHqq0aKQUqTdFGUzbv48Yrg1IskucsokS0rF2YlV3I4sMBVJ74DHdD6h2iam+t5acioVfcxI9iBjY7aUoWUEgmigACSzM7JBOPnHQFntShLQSC5Qmn7jh4t3wytM1csbILIR4+x4w/tKnKUn51v2JqPJPfCpF4c1eA/jxgKDPsiUzFrYIWpLqUaqBwo+GER5kFCCVomT1AAqS91DEs90Y4OXeNEn6PSp6CqmfNhjlzht/g6SpRKjUhPc31MBUZNgnKSBel2cD5JQvKbdeLBPcYk7LqknZKkuQL19ZvK354Y5RZlIlygs7Iyr4+cN7bpEqCgkG6pN1yboD0o+blqAwDfRmiE3JZmKc3bxqWrgOwGDWnSiJQQEJBJcs5pTPvhY2CYsG8oskYCgzYPj5QS3auoUhSStSGDvLUUl61cY4ZvAONHWjpCm8lmdXWNce6ph4ZfVriScTx+oiuWO2SbKoI6Zc+YEtdAvLd9yAw5mE5mmpxAJSizJSnGYq8vKtxJYYZmAsCgAHJbaJqo8eMVj/E0lB6ILmq6RSiEOzFSmdRISKNDKWrpqJTMtZ/Mr/LFd1EAcnMOF2dYA6eeiWB8koeF47Ke6AhtK2icBeKgkleF9/8AkcSNzRS7VqLaJ9bkuUlLly4vVJxNSTGj2VTkGzWcrVUX1V/5ro3J4GdqoJ138VNMxyWlo2gCHLBR2UjHACAxPSer3RKCELEya4F1FRUZF3LGmEPNBaImJtIlWmWpLoKglTg7wd7UMbJbtXp8uSRYJMmRMOzfUi8ojmcDTEgxn2jtVtJC3dJaZc1agCL/AFknIAEUArhSAlJNnSgbCQkbgBWDlG8e+UWPRep65hV0h6O6QCGBVUA76YxZ7NqxIlBTIvKDVUxPY+EBRLJoKdMqmWbrYmg7zjF31e1U/DX1lZKylqAMM83fDhEzaJbJmN+XcOMO1K6wf5eHGACYg7e0erw/VBKmZNDmqEnL9Yhd9rHFHDefrCAP9YMetK8lD6wCswqdW18j5ZPCc+9t1xRjxr9YWQXauKfpHSjRNcU/SARmSiodbrI3e98M1WJSqlYN5O778Ye2Ulpdcinup6QKEEXeBIx5t5QFdtyJqSLiOkK5eApgoA4n9ZMOrNq0VsZ6gskYMbgb9L7R4k5RIWgMuUqlFqQe0EeYELVDcFHfm/HcRAJyrCEhI2apu9U5dvOAlKe6aVDGm7t4GAnTWywVxz/+URNomqZaQSDeooDC9m3Bz3QDm16TRLuXlC8QU3QCVKI3JBc4RDTZkyapClEyQQZbJYzFDFicJfVODmpwhxKsIlOr5wAVKPXUMS6iXIxphwhEpK5imDoSQRkgFqqUrFxWggCINx+gTVyFXaktQFSz1jTMvAxLWfQj0UCphQMyAP0pBHed8dALKSL5L/5aAMTia+QHfHTpyUNeLBId3Le6GCWNAIJLvMWVdg6v/EDvg0+zJWCCCxN3sz8jAZnpr40GTaDJRZ7yZaikqVMKSohwSAkEAZiLdq5pRVtkImy7yEqKixcqcEhT1u541iK0/wDCqx2hapo6SWsqANwhiaCoUDvy3RaNFaDl2WT0UoFKEhg5c1ckueMAvZtFBkkuTUudotXM4ZYAQNrs4/pgA7UwZqdkurM/pEOQAKV2U+/KEggdIgHFKCcs2D+cAjarUEA41UAKq4DfziuW2YZ05SjfVLono76gl6VIHWxNDui1/hwsIfics/5hjatCJN0gs6iaNxMBWrKFm+kLl2WWgtsSzfO6goedcYTss+zE/wBGUq2rHzL2xe5UQkZ4xOytEsFAJe8s4tkW9IdaO0HcQUBRCb1ADWpDue2AhlyrVMBM2YmzoAOwjaIH7RsilM8IeaP1ZluGlldHCpu1uZk4DsietthSiVNIbqtlm/1iQCWJrgkbuPCAjZWiHuFalFw5SGCcBgBTOFbPo9I6NnFVHLcr6xIA1FcE8OEJIUdiuRPhy4wCZsopU9c7v1cIJNkBsT1xg28cIUcm7X5lf+3CCrBbF9oefKAZ2eVtTzePXTu/KjhDqZJ6+0cBu48IRsz3p/70/wDVEOpiTt1yG/jAFtUs3VsrFJ3bjwhaWgv1sUcPpBZyTtcU8eMDZ32DvRx4QColm8nb+XcOHCELh6WVtfIof9eHCHErFHI7932hJaWMv9yhnuV9IBSQkgJ2t47n+kFAIu7WCiGbnBglm4LO/N/rAKGPBQ38DAJiWoChBZZy3n/+oEpNa4KGR4ceMczdINxCvAfSBWjrBsQ/n9oBpbwUpUX6qkqwO8PnwMKzUHa7CKHLt4CDWuV0iVAfOg5c/rCdlW6Jaj8yA/NgfrADNlu/FLin35QiZIKjTrI3bv5ELpPUPNPvuhMFrp3Ku97j6QDa16KRODKcBaWJBY+B4mHkiUkJACUgEFJDUdqsMsDBHIzwV4H+fCDLJDsRQv2Z+sAWz2pfRINCUug/2ln8PGOhOVOImTE0xChyIY+IPfHQCSJV0Da6idw+m4QaXKLpF40BJwxw3c4Eppj1j4d+4QC/mP8Ab7rxgARLOwHLklWA+nEQcAkdbFXh3cIIkMSckp867+AhVKGIDhgPtv5wATEnaY4kDAcBu5wlLBMyapzQJQKcH3fqhWWg7NRv914wjZySl3G0snsCiPJMA6DgmuCd3vdACWQUucE7uUAx2jSrDyEFtCiAs0oPQ/aATlKUyC/HDgfrCsqaW5qOXEn0goQQRgwT9PpBJYOxhv8AD7wBrdMJQR+aYgZ70w4Ws7Z4cfrxhnMc3P8A8j9z8OELLWWV+4enCAWWs3jVqDfx4wCDVP7Tly4wRRO2eH14Rwe+OCT5jhAdLFEHn68YFQLCo64y484GSk7HL0HCDfKKfN6nhANrODenYdcZfpRxh3OHXw6oy/dxhrJWXnfvH/VEOZqjtU+UesAJSXy6u77wFncXMOpu4DjCiVsoU+XfBZRoimXoIA8gFkYeweMI2kkXDSk3zcesLyywTj1m84R0gpkEthMQfFPGAcTCWOGIPlHFRdeGR8PtALX1g2Q8j9IN8xxqnf8AfjAAQSpQpVG/ifrHBStnCqfpwjpc2qKYpPpxgt9rtMCR5jfygEkXhdwzTj9uEI2NSrgw2FqTjuURu3NDkq35K8zz4w2RQzhhUKHaBx3pMAcqICqYKfHex3c4StalMthUMcd3ZwheYXcb0/b1hLEj9Qb34wAuokhsQ+J+nKBcku2I3++MJ2aZRJNCHB8vSDpUw5K8D/MAwt9sMu5MunAoNeIPoY6Hs+SFulWALjDMfzHQH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4" descr="data:image/jpeg;base64,/9j/4AAQSkZJRgABAQAAAQABAAD/2wCEAAkGBhMSERUUExQWFRQWGR0aGBcYFx0cGBwcHRsbGxoYGhoXICYfFxolHhwdHy8gJCcpLCwsGh4xNTAqNSYrLCkBCQoKBQUFDQUFDSkYEhgpKSkpKSkpKSkpKSkpKSkpKSkpKSkpKSkpKSkpKSkpKSkpKSkpKSkpKSkpKSkpKSkpKf/AABEIAMABBgMBIgACEQEDEQH/xAAcAAAABwEBAAAAAAAAAAAAAAABAgMEBQYHAAj/xABEEAABAgMEBggEBQIGAgEFAAABAhEAAyEEEjFBBQYiUWFxEzKBkaGxwfAHQtHhFFJicvEjghUzQ5KisiTC8hdTc9Li/8QAFAEBAAAAAAAAAAAAAAAAAAAAAP/EABQRAQAAAAAAAAAAAAAAAAAAAAD/2gAMAwEAAhEDEQA/ANYdz7xP2gbx3e8BHIB98amAnrpTH60EAWUt6t/AoIXCuf8AEJJS3vdhBlYge6VMAokN77TATVUbfTvqfCAKz741gFKcjGgfvoIBUKjiv1+ggvf/ABAj6DuxgBCvfIQRCqnsHdWBb3zgkrfvc+LCAVBfw+sFQffMwClt4+AgUn0gAnTNk9v0g6lDL3SEZ6nDcvEwoFesB0yoDEA08oCUWbs84Mce30gUmndAcF17PWFVZ9sN0rF7s9YXV9YAUnHmfKDg++yCINTz9IOG8oDpSgw7I5Sqd3nCcohhy8jCihj2wAt77YKs7Q7R6w10rpNMiWVkOflTvJHlxihWjTs6eSTMUkPggkANxH1gNJJ98xCT1I91EZ7L05aEh0zjTC8xTw6z0h9YNd5mC0y5h3oVdPdtekBdLrgv7yMAjqjh6UiEs2tslXWCpZO8EjvHHhElZLYiY4QpKsDRQJqIBy9OXp9oKoHjAq5e8IKB75faAIsbQL409RCnb7P3hObLJB8PMQdCgQ49v94AK5e98dAKSWoT7xjoBJ/fnBAo3sMK99B4Qc7q+6mCyCcd9e+iRAKBXD2IG7Xw9TAgj3uGMCk094n7QBFH3zgJZzrj5UELLWGJ5n0EJJlswHAepgDv6D1MCk05jzhCRbUzAq6XukpONC7QuFe+UASbMZzz8A0BLwA5fWAnYM+LDvLmB+59BACpVM8PMwYH1MdTxHgHgow7PMwHLNRzHgCYErp2eZgFHbHM+Ajr3HdAGKq/7oEH08oJf45K84Mn19IAoNX4esOT9YQlmv8Ab6w5BDV4wASwHyxHlB7wbsHnBUTAT3QYr8j5wBJIDf7h4wpR/e6Cys/3HxEC3p9ICj6wTBaLWmUV3EJYE8g6m4k7PdEbrJpORZv6cpAmTckAm7LDOFLbrcE0fEkCEtb7yZ6wkm+VkDg9XPAAXuQMQE+cmQkLU65iyWcspQzJP5iBhmSAICMtVlURetM01PV+UOcbookVxO/GDq0YJagErBV+UjHNgciweHk2QlRUtUy8g0utRLEAu2buC+RIOEBoyxKS6lqvOxwbeCc3o1d0BIdLM6HpZCybtFy1ObpzAOO+FNG6YKiAtBQTVKgXBzDHJxgYW0IoJmrR8sxLtxwg0yx9GooViguP2qy7DAWrRmshQQieXT/9w0Z/zcOMWMK+voYz4r2CghwMMtk5Vx8Il9Q9LmYiZJmEqXZ13QSamWoAoPFqjsgLX77sIJKpT2xqPGDNT3iISKWU5zp6iAXPv1jorGlNepEtV1LrOJKSGD8Tj2QMBNTZmT1NO+p8IUC28/pCRLq/b5q+ghUzBvp9PvACdz8PUwbpfr6CEwfp2mBXPAxIA3nh94AJ8wBg7B68k1MUDS+sE20TFXVrRKSTdCSU3uKikgnlFl07pZKZUwJUCq5dABdyrrYbhFHVMYD7QCVu0/a7KhRkqKgfl3KyLipJPp2VP/6taRAIv1rUuSPFvCJK3aZWq1dALpQpLAB74LPeNG7Ieax/DgzES5shJeYkKKUkJF5QSrE4CuW/hAWP4afEddsUJFpbpk7SV4dIAKgjAKGNMQ+6NHCqd3nGVasaomRLk2i6kKSEKcFJeqQpiDV0lWGMaimZtdp8KQBzMr/uPpAhXoIrmk9drLIWUqUpahQiWm8xeoJwcbnhxI10sSklfTJAdzeBSRzCgG/mAl1L2v7Se8wsVV7R5RU5fxA0eVH/AMiWKAVLVvF8YsyJoUApLEGoIqCGxBgDpPl6woMe30huhYchvlHnB3DvxMAdJ/6jzMCC57TDcKr/AGp8zCrh8Mz5QCyE4/2wYcvzQjKYDDJMKDGm8wBpZZR5jxEDl2HwMIOLxxwSfEwsnH/cIDN9dJh/xBaEsAUJJ3urHwQByUYhtJWG9UB1gUqQCxcO1N5ByJeH2sK72lrRwRLblcEM9JNdCi4qHLqrtBgQnK9icw4zgI6zrVLUtkMlKb0xqAUASEO15kpxLPxpEoohSXSHz4137jwygkrRxmBKpgBUCSxSlj+W8N4DGmHfDuVZky3L7Si6jkS24UFIBLQ4KrXKSwckJ7CQTXOLDrlYv/NRdGKGwxxxiL+H0oTrdMnf6cl65OxDxdNI2RNoUFA7TsN4EBWlaMUCi8MQaevjEdq8VStLhBwnWdQJwcoJKTzYCNDt+jklcqnVphlQ17ooGuB/DW2xz3oJoQo8FhoDQ3wx3+hip6+aXMtAkoJvqZ2NWenf6Rakrqz57slfeM81qtd23hSw4QQf9qbwpzEA0s+qkwB1gkq+UZczHRZZGu1mRZpdoWsJCzdGyS5D3mAqwIIjoCbllg7VNe1WHcI5ahh2d2MBMJZxzru/iGEyzzT/AKgGTBO/Gp4QBpiUk3lKUM2CiBuEF6CSC90PQOSSeOMR9p6Mdaao1wBOX7YjLWgEbIUSRiRmcOtAP9N2uQqzlrl4qcMA7XmApXCrRV5wVcwuhTs2NOGXbDq1ukEEBL0qHhima6XSfCndAEShBVfupKwGvMLw4Pj2Q90hpEGzS+lnFCENxYdXLhSnCK1oKxmVMtCpiVJCiLoC3CqklVXNXG6JFNoWuYBLsl4D51hahupdYAs9YC16HkpUlABNWIFMCX9YsWsekOikG6WWoXUtiCo1PBg/hFf0LJZyuWQAGSiWgP2nIDnDDXgq6IiWFydlVQ5WWAwCTj25wDRUopoE1/UyXJ3qUwrveK3pzRqJ6QGKXLYUScjyeh4F8hD3V5MxVnQpZU9WKhtFL7JL7xD6ZZnBfcYDL52rc6XMulKsCcQHAxxMbN8KrVNlS1WeaXSATLd6HEpB3NVue+JfTmgrOuUZoWtCiaJloClG8L939I2mvZCHlgTZ5cqX0advY2tpsWIde0RlXGAnDif7Y4nCpxVBSKn9w8hCZP8A7ecAUTKnHqp8zCiZzZnE+UM0rN4/tT5mDKm1xHW9IB0m00qch5wvLtNe30iFVNI/2+sLC0F8sR5QEkmftY4o8jDzpK45+kQH4shScKhY8RDn/EKVbBJxgKJr9JMm2on1uzEJQf3JJA7w47INJnJWHlkEHBvF+2LBrfJTPkXVJBF48w4OHHAxm6dWJ8p/w88lOaVEjjViM4C2iY288cIrWl9OX1dBJdSlUJDuOHPL2ISToG3zthcy6nO6SSe0xO6M0NJsaSRtzBv3wErotP4SyCUj/MXVTdjP7yic1V0i6nWWCB44Ae90UH/GlqmFJBUtRLbv4EPPxZSoIB4qIzOZ4jIQGn2jSgUSpOCUljvJ2R690Zr8U1lVjp1kqCn3MRXhEhK0xgl6AueYDAdg9YZayr6aQtOakkCmNONKY9kBolgniZKlrDMtArwKQoecU3XqyXp6FYXkg4bnHpD/AOGdvM7Rkg1JQko7ZaiBj+loHX5QTLTNoyLxrxTeGHIwGa/g75U1UIUUoTW6mpK7oejqcn+2Oh2lQl2azj5lIvKL5kmOgNWvKJyYnuA+8JknPIOeZoIdmSk0f9P1gJKE4k4l+wYfWAbCzh8AcA/nlBJkolSQ2ZV2Jp5mH1B3P2mEgBeJBwCUDzPn4QDKfowKDKANM95iCn6ohC1GUwKikBKxeQGDkgUI+0W5Rc45+UNzUgvgCrvw8ICnL1bnKAvzSkOSeiCUUGFWcQ4RohMuWaKWq6A61lRdRZ9o4xOptSVDZCjS6KN5w3noUohkhLq+Y/lqQwww3wDiTpAAM1AQB2ViG1inhXRniruP8Q7Vo1WJUM1Bvu8QemLJMQklioMMyc9wgI+fpaUmaJBU0xSbwDZVzywPdATJ4Y1ERSdFmbPlzL4uIe8kgXrwvNXdXOJC1qQlOGyCLxAdnc5ZljTnAStr0sqXIQhBZTAk1LMnGiVcMondBrK7qSbxABUrlX6ZRAWWyqnmkvZAopSWxzBVRsMnpFy0RZESEm8oFRIcioZwWGMBJqFa/m8kw3lT0KSSlQUAC90gtzYxXtedYEpkG6uWnE7aghJOCQTi2L8ozPQ2tC1WkSlzJZvhr8gKAcu6SSz0wPKA2VTOf2p8zSAmSv8At6RU5Hw+mJmFYUtVAQkkqetQSosKMzNV8YvFi0epCQhWRDHEsxAds6QELOTw+VWXEQRc3/1374nJlicjiFeYhpN0dTsBgIdc/bT+5W/dAfjKf2+UOrZo0gg/r80tDNViUP8AkPGALbbZeQpL5jxDRXkpKzdvFEwe67x9If2gKANPlB7qxDaWQXUtPWH0xHHzgJKVJtaaXQsbwfR4c2bRM1XXAS+8xWNFaxWkCk8OaMtKSH5Eg14GHFs03biAFTkoBekuUb3icK4wExp6zybKg1F85PU8KdURV1WtZLJczFnZAxr5cB2mEZRZRUp1q/MsursGAh1InmWsTUpvLS6gnfQvzo8BIWPV2fMUlCSSrM3mA4kxL2jRRlpCZhGDuDxu51Jce6xYtCW8LkoWn/USF9uLRDaetoVMVdq9BzI8neAL8GLU1lnyjjKtCn5KA+hiwa8WQrsE0DFIPaGI72MR2omg02cTSP8AVUHflkPeMWW17ctaW6yD/uFGgMxEhM2w2VdAbrHDJ28I6G1g0wmwqVJnUlk3pRIoxqU9hJHdHQGi6T1ss0gbS3IGCAVVPFNMeMVLSnxaQx/Dy03WAvTVBqZXUn1ij6SkzVKYzEhsLxbZyLYANz3w3TouzTUEFEwKJxBplW9QeEBa9E/GWZfCZ6JUwEv/AE3SqnaR3xdtDa6WWcAAsJWXJCxddRyBNDi0ZBozVZMskg544qbnQCJYaIlgvif1MfBm8IDZlNg1AAOZMFUl1GmJA7BX6xGanVscuuBUT2ExLJBAFflKsMzWAIJLsaM5PdSCCygqBOSCe1TfSHfRkAh8EgYb4Sl1VML/ADJSKbg/mowBvwaQGYUAHfjArs6XwxUB3B/SOM0g44q3bh9oaKtBvJr+ZWHvfARekdDWeerqkKSohSkhieDggnIwgnRaZV4pQlKbrl8ScsbwUBWkSs2cSk/sPj2w0nySlBCcdhI7VAb+MB3SgflPIFXkW8IGbbaYlIfBKQMss4dGRlTrD0O+DjR15nANT6iApOtKJcySu8tYYFV66JihdN5RCSG6t7N3rGa6Pk2XppQs6py1dIiqkpSlgoPQOTSNg0jqspSHStLVVdVga78ohtF/D6yyZqpib14jfsh8bgSCx90gLNO0wTJReC17LUJYlqXgC7HwziyaOmX0BR3gdw+8Vaz6Kl3yohSrrXcaY/7R2VeH6roHVatL6/oAfGAZ68axmQkhAmKKXF2UDfUol7rpqlIGJinaD1/nT78qUVomjFE11kZApJYkPQhWBIhXXbRlotCD0QXeBUAUT+jlgFjeUVf5gDEAPFJ1d0VNstvkXlSlKWSkhEwLIdJ6zYHPsgNEsembZ0yBMmpWXfo2A6tXbHxjRrHJRMSlYGJwrQtUd8RFum7f9JKHUkKqCz1fAM4bxETmjpd1FKi++7cMIBuvQqFJ7FDGIu26qSpgNMUgu9Yn7ZpKXITfmrRLQFF1LWAMHxMZ9pj462CQLktMyeoAh0puobI3lVI5JgGmm/hYVkqlTVJUCGqDQt2mKpaNXdJWZ3CZyAq7Q1pFv0R8drJNN2bLmIUQKoSVpzxA2ktyMXPRuk5M8zFSVpmJdKnBwcMQRik7OBgMQRrElJuzkqQqo2g+e8uO3lEtLtkuYDdOdClmwpg1X5M5jVdIavyprhcsFlZgYEfeKZpP4W2cqBl3pZdQ2TR8vLxgIiVpiYE3b9BkA3PIE9kdInOpIpeqwc545sIVGpE5DArKgxbDGF1aNElJUEG8LqrxIJYYjk2UBZtHWm4gAF6P/cMffCH/APiWYOBB7DQxXEWi7gCwL9h+8G/EszuPlwOeEAXTWh5cwkKQlaQoljvLkN2HyjoGZpgIAUQVPQgD5hR/PwjoDJtBWMoMxN5K7i2ChUMNxOAiblJbeffGLbon4RizlYM4rSSGZIBwYOXIzix2fVmzSnuy3L3XUb3M1pgd0BQrFYZkwgIQSGego298BFgsmo0wv0hSgAOfmVXAZDxixTdKISiasCgJGXVlgv4hQ7Yw22fEm1T1f+RMWtDi8hBEsEbtgebwG3K03Y7DK6Mzkm6CAkG8skklWyh2xitae+MKZYPRSFucFTRdDDclLk55iM9k6akoHSWWYuXMLi6UgkDgsu1MTjyhv+IE1ZmTlKmqoSkkuqrEOKkXdxGUA90z8T7bNNbQpAd2li4KM3VqWYYkxNas/Fy0ILTAJyApyVbKnq5vDHHMRWdJWGzTWMqSZZzdbjsHW74Us2jEhIHhgPqe+A2DQ/xGsVoITfMpbHZXgSdyg434tFjVZgHLgsgDHe8YTJkBHVYch64xu2iVXpKCc0yxhuQkn1gDTJAY13DHj94QtKASK4zE57he9IfgBT/v3bg3pDaaReSMHWqp4AiAPJWHxHWOfAiFZM5LCozOPGEJcki7xvH33wCZbJHBB9IBBQQwUwvdHv3YU7T3wnMSbytpk3BQUbF65vDn8OGZvk9PtCpslV0HVH/twgI38ICuYDVrlSXJd95jpujFl7pHWDUyYGJKVZh0k2g+T3hD6XZ0gmgxHkIDMdb9CKnSVy5ktQCqX2dlJchQag7Wo4o7xWdQ9RJsqf0ij0hDhCZYKsQxUTQBg4A3xtc2zJcUH+Z6GEJdrlSWYBwVOlABOJxCfWAayNCzVbTmWkJvJSWemRbfziwXwlJqAAlJ7niCtGk5hSAlKZYYh148dkFh3xAWi33rrlcw3aBiw3UGyCHxxgM/+OltVO0gLir8tEtCUsxF43iphnlUcIzb8UsFjlQhQ41FajsaNR1ytsmQemVIJUoXBcXdoHIJV1ku5DpYmoeM20ppczmAly5aQXAQmrnEqUp1KPMwBrPYlEu5S+LUH8RqnwVSlFpnS0/PKrzSoMXP7jGVSJk1ZCUgknIB/KNj+Fmqk6yq/ET2SpZEsIfaSC5JU2Dm6wgNTKXD5lIPdFf1h1zsVlJE2ci8doJetKKDigPDHhGU/EP4m2tNsnSJSgmRKUZZlt18Aq+oG9jkkiM8n2xM1ZKgUhtlCCSkH+8kpD1asBv1g+I1hnkJK1SlEuBMGRD1KCoJxfaaJhFmRMSChSVocpdJCgQzs6XGDR5nXaTgGQGukIcXv3VLmNX+BWlVH8RZiNkATkDcoEJV3i73QFykaPUUjkUK5pp75w2n2RW7EP2p9+EXJFnF5YzovvDHyPfClosKEAlagACKkgBjxMBnUxrxBwLKHbQ++MdF2tOgElIKGUxbgxqGpyjoBvatOy0NeWkmqilJvL4C6kE5+EQ9p0yu44R0Yqb0w5n9IqBzIiLVaChk9JKs+dyWAub2ZPvLGCpQJhBElSjku0KNeUvf2BoCLtKJyk3ZK1qLUUEi4HxL9XfiVYxTNLak3SHmCZNJcy5KKl8WAokDkMI1eRohcxukUpQLi6kXEU5OTUYvD+x6tgpFxSUAqbZqSBvVmaQGAW3VGdKQZkwJlAYJWsCYaYpTiRCujXMsV5+841LTfwbl2k9IiatExRO0slYIFA94vuwME0J8HghKROnXhV7iSHY7zvgKHKlbh7fKJ/RmqlqndWUoA0Cl7Ke81OGQjRNH6tWaTMlFEtIIvKJLlVAyan93gIHT2nOgs0yakgKRLWtNPmbZ8TAQejvhslDLtE0EPVIolg7uo8RFiVrXIloAlPPKSdmSLwADsCvqJoBicowe067Tp6x+LmTJiAapCgkdgAug8WiQk22TNQoItK5SR1ZSipT0wAHHzgLdpz4xTgCmTLTKYnaLLU5JwbZz4xQ9M63TZ5BnTpkxsA7AckhgO6FrJPlylXyELyurSS1Osz3TWlSeUN9I2aTNUOjldGM3Ua14jyEBO6u/E+1yiyVmZLTQCZtDkD1h3xoGi/itZ5guzUKkqKCkfMl8sKjujKbLothw3Cn3h6JCUilPPvgPQUieFC8llJKAxBoxesL3i6qZDPnEFqUsmwynfqAf81iJ8AuvsgEkzP6k2n5M4NNtB27orRnNHYYtCA/zJxJYAy3JI3DGBTLvXiDeBKWIIIwTngYBgpC1f5ilKF4OlLJThwL+MJpUsBkJTKSFFyWJzY5Zb3ha1JmupKEsbw2iHAoMnFe2OlauXyDNJXtfNhUO4SGSO4njARl5CyKLnlzgwRnmDd45mD2HRc2YEvsoAIdIqWoXUrlkBzizybElJFHIUz8G+8BYVsnABpix4qMBXdJamSbRLCJsoqTcaorRmYgvFMR8FrKmZfecpBReCDgDSjipFY1G06QRLAK1JSHUKnmwAzPARBTtKzVhKZSRLFUhaxUjF0oxFB83dAQUrRVnsYJly0y7yQRQuSHLAlyo1EIaR1imJQopBQHCgT16fMEZCmKu6HtouI2lPNWAxJLlLUqTRA7uURMqzrtEwJSm+GxY9Hxr/qF8hSApuktDJnWidOnISpBdSZhV0aCtVSZiixU2DJ9YpempUhCwJCyqpvU2AXoEE1IbMxrWteos22SJQlqAZJUkEMCWFC3VoWzaKDYvhdblzLqpVxON8kXSODY5QFbs6XICQSTSlSe6Nu+EGqc2zFdonAoKxcTLIZTUUVEHBzdbthDVjVGTYmUE3ptwKCyA4Od3dlFrtOt0uUDfNWCgKPwetMBUwELrP8XJFlnqlS03pstJQtah/TdxRgXU3ZiRGYaya52q2kFc5BA+V2Tjmki6/Y/GG2sehVzLbPILJVMUoqIOKlOEhuuWINN+UVy1WJcpV2YlSTiykkFsixgJiz64WuT/AJNpmpfEIUUp7k08I6ImXZyeEdAekrNqkiXVgkM6gMSeJxOeO+FkWZEuaMf6ct6/mUeWLJ/5QZU+bMwATfPPDwGHHGErHoxUxN5SndRuuXN0HHdVshnAUX4j6wWuVOlqs61fh0y0hSaXbzlyRR6NDL4d61WmbpFKVTLqCmZspYCiCR4tjFh111EstoImTLSZK3ugkuCB+gnF3w3wx0FoWz2Nd6TLmTZjt0s03EsWcBONWbDAwGpKQpIYKVsobLHu4CGdttqJVFTbrJZIKkuTwGJwHfFPtGn5i1KBmqNay5CWywKnUrL9MJrUUuohEh/mUb6+ZY0/3HlASds0opS1XL6UBF0KXssXxus5wGLRWNJdJOBQlSpzi6oAEobdsEAYfMYeSyhWCJloKvmXSWTg+SSO8w5/wmbMZ1hCTs3JYLgflCjhh+WAoeltU0qrNnSkrR/oy01AJDDEMrnxxiARqZPWSZctaUAOFTBdGD4mNqs2qNwAoQlBvXQpQvHioPgcYg9ZPhbaZ4UU21atogS1vc/44VfIwGWaNJKQcTXnjvh+mWTXCLhoL4TWlKbs1SEbZFDefiBQNzMWrQ+oNmlhV8dKpMy6CrCl19kUxcQGd2HRk6b1ELXVtkFsczgMYtNh+Hs0h5q0y2IdIF41bN2GPGL6tSJabqQEgKSAAwHy5CMR1q+IlpmWicgTVJkhakhKSwIBYO1Tg8BsS9PWSwyzKVPli6EgI6yy1eqmrlzFc018XFpCjJsyglRYTJoIFA1EimWDxmehpkpTLFoSicDRK0OMaF1GpwNATCmm7VPmKAnTL5Dsyg2O4YdoEAbTOutotAUZ05ZCsUAXU0oHSGGHOGmhtcp9nUPw81aCTVIOyWwJBcHuh6my2WYno1SpqZoxUn+pepUNQJy+sIWDVJQqrYHGqu7LvgNB0N8ZC120SgouHmILGjfIaZZERo2g9ZpNrSVSJiVC8ksxCg90VBjF7Hq/KSA6b53q+mHnF01EJFoKU9W5hkGUk9kBoy1kPh1xv/TEXPnzLs0SyAvpXBIcAkIy7YmZyaKwyPd/EJKlh5tBik4cB9ICBVo+6rpFqdQLFSy5Y48EiuTQx/qTSLiXSFFmJCakhysdZ3wTvxiz23RMtZJUOqQWyPAjMQ7XJSAoAAMUkdjfSArNn1QcgztsBTBDMhPJIxxHWeJ2Xo4Iu3UgXVNTj/Ih3MWNuoxB8v8A9YaW+3JlpmKUaJAUWBNM2AxwgG8iUGApsLUnxIGXKI/SdulymvFN4FQCRVRGTJAf8sNl2mbM6UpV0SVELbGYxAHJD3SczyhuJaUGZcDkHbmqd3FS5NVdm+Ai7YqbNCVFPQoBKf1V3n5cAN75xGGTQXbqEJNTkTvriaYmJxSTNJuvN+Yrr0Y3sBjQNTfjDyRqmHKppKyllBIDJHJILYCAzLXGdOs8lM2QFIUpRClgOwAYF2ZyAK7g0ZtPnrmrvLUpa1ZkuTHqq0aKQUqTdFGUzbv48Yrg1IskucsokS0rF2YlV3I4sMBVJ74DHdD6h2iam+t5acioVfcxI9iBjY7aUoWUEgmigACSzM7JBOPnHQFntShLQSC5Qmn7jh4t3wytM1csbILIR4+x4w/tKnKUn51v2JqPJPfCpF4c1eA/jxgKDPsiUzFrYIWpLqUaqBwo+GER5kFCCVomT1AAqS91DEs90Y4OXeNEn6PSp6CqmfNhjlzht/g6SpRKjUhPc31MBUZNgnKSBel2cD5JQvKbdeLBPcYk7LqknZKkuQL19ZvK354Y5RZlIlygs7Iyr4+cN7bpEqCgkG6pN1yboD0o+blqAwDfRmiE3JZmKc3bxqWrgOwGDWnSiJQQEJBJcs5pTPvhY2CYsG8oskYCgzYPj5QS3auoUhSStSGDvLUUl61cY4ZvAONHWjpCm8lmdXWNce6ph4ZfVriScTx+oiuWO2SbKoI6Zc+YEtdAvLd9yAw5mE5mmpxAJSizJSnGYq8vKtxJYYZmAsCgAHJbaJqo8eMVj/E0lB6ILmq6RSiEOzFSmdRISKNDKWrpqJTMtZ/Mr/LFd1EAcnMOF2dYA6eeiWB8koeF47Ke6AhtK2icBeKgkleF9/8AkcSNzRS7VqLaJ9bkuUlLly4vVJxNSTGj2VTkGzWcrVUX1V/5ro3J4GdqoJ138VNMxyWlo2gCHLBR2UjHACAxPSer3RKCELEya4F1FRUZF3LGmEPNBaImJtIlWmWpLoKglTg7wd7UMbJbtXp8uSRYJMmRMOzfUi8ojmcDTEgxn2jtVtJC3dJaZc1agCL/AFknIAEUArhSAlJNnSgbCQkbgBWDlG8e+UWPRep65hV0h6O6QCGBVUA76YxZ7NqxIlBTIvKDVUxPY+EBRLJoKdMqmWbrYmg7zjF31e1U/DX1lZKylqAMM83fDhEzaJbJmN+XcOMO1K6wf5eHGACYg7e0erw/VBKmZNDmqEnL9Yhd9rHFHDefrCAP9YMetK8lD6wCswqdW18j5ZPCc+9t1xRjxr9YWQXauKfpHSjRNcU/SARmSiodbrI3e98M1WJSqlYN5O778Ye2Ulpdcinup6QKEEXeBIx5t5QFdtyJqSLiOkK5eApgoA4n9ZMOrNq0VsZ6gskYMbgb9L7R4k5RIWgMuUqlFqQe0EeYELVDcFHfm/HcRAJyrCEhI2apu9U5dvOAlKe6aVDGm7t4GAnTWywVxz/+URNomqZaQSDeooDC9m3Bz3QDm16TRLuXlC8QU3QCVKI3JBc4RDTZkyapClEyQQZbJYzFDFicJfVODmpwhxKsIlOr5wAVKPXUMS6iXIxphwhEpK5imDoSQRkgFqqUrFxWggCINx+gTVyFXaktQFSz1jTMvAxLWfQj0UCphQMyAP0pBHed8dALKSL5L/5aAMTia+QHfHTpyUNeLBId3Le6GCWNAIJLvMWVdg6v/EDvg0+zJWCCCxN3sz8jAZnpr40GTaDJRZ7yZaikqVMKSohwSAkEAZiLdq5pRVtkImy7yEqKixcqcEhT1u541iK0/wDCqx2hapo6SWsqANwhiaCoUDvy3RaNFaDl2WT0UoFKEhg5c1ckueMAvZtFBkkuTUudotXM4ZYAQNrs4/pgA7UwZqdkurM/pEOQAKV2U+/KEggdIgHFKCcs2D+cAjarUEA41UAKq4DfziuW2YZ05SjfVLono76gl6VIHWxNDui1/hwsIfics/5hjatCJN0gs6iaNxMBWrKFm+kLl2WWgtsSzfO6goedcYTss+zE/wBGUq2rHzL2xe5UQkZ4xOytEsFAJe8s4tkW9IdaO0HcQUBRCb1ADWpDue2AhlyrVMBM2YmzoAOwjaIH7RsilM8IeaP1ZluGlldHCpu1uZk4DsietthSiVNIbqtlm/1iQCWJrgkbuPCAjZWiHuFalFw5SGCcBgBTOFbPo9I6NnFVHLcr6xIA1FcE8OEJIUdiuRPhy4wCZsopU9c7v1cIJNkBsT1xg28cIUcm7X5lf+3CCrBbF9oefKAZ2eVtTzePXTu/KjhDqZJ6+0cBu48IRsz3p/70/wDVEOpiTt1yG/jAFtUs3VsrFJ3bjwhaWgv1sUcPpBZyTtcU8eMDZ32DvRx4QColm8nb+XcOHCELh6WVtfIof9eHCHErFHI7932hJaWMv9yhnuV9IBSQkgJ2t47n+kFAIu7WCiGbnBglm4LO/N/rAKGPBQ38DAJiWoChBZZy3n/+oEpNa4KGR4ceMczdINxCvAfSBWjrBsQ/n9oBpbwUpUX6qkqwO8PnwMKzUHa7CKHLt4CDWuV0iVAfOg5c/rCdlW6Jaj8yA/NgfrADNlu/FLin35QiZIKjTrI3bv5ELpPUPNPvuhMFrp3Ku97j6QDa16KRODKcBaWJBY+B4mHkiUkJACUgEFJDUdqsMsDBHIzwV4H+fCDLJDsRQv2Z+sAWz2pfRINCUug/2ln8PGOhOVOImTE0xChyIY+IPfHQCSJV0Da6idw+m4QaXKLpF40BJwxw3c4Eppj1j4d+4QC/mP8Ab7rxgARLOwHLklWA+nEQcAkdbFXh3cIIkMSckp867+AhVKGIDhgPtv5wATEnaY4kDAcBu5wlLBMyapzQJQKcH3fqhWWg7NRv914wjZySl3G0snsCiPJMA6DgmuCd3vdACWQUucE7uUAx2jSrDyEFtCiAs0oPQ/aATlKUyC/HDgfrCsqaW5qOXEn0goQQRgwT9PpBJYOxhv8AD7wBrdMJQR+aYgZ70w4Ws7Z4cfrxhnMc3P8A8j9z8OELLWWV+4enCAWWs3jVqDfx4wCDVP7Tly4wRRO2eH14Rwe+OCT5jhAdLFEHn68YFQLCo64y484GSk7HL0HCDfKKfN6nhANrODenYdcZfpRxh3OHXw6oy/dxhrJWXnfvH/VEOZqjtU+UesAJSXy6u77wFncXMOpu4DjCiVsoU+XfBZRoimXoIA8gFkYeweMI2kkXDSk3zcesLyywTj1m84R0gpkEthMQfFPGAcTCWOGIPlHFRdeGR8PtALX1g2Q8j9IN8xxqnf8AfjAAQSpQpVG/ifrHBStnCqfpwjpc2qKYpPpxgt9rtMCR5jfygEkXhdwzTj9uEI2NSrgw2FqTjuURu3NDkq35K8zz4w2RQzhhUKHaBx3pMAcqICqYKfHex3c4StalMthUMcd3ZwheYXcb0/b1hLEj9Qb34wAuokhsQ+J+nKBcku2I3++MJ2aZRJNCHB8vSDpUw5K8D/MAwt9sMu5MunAoNeIPoY6Hs+SFulWALjDMfzHQH/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 descr="data:image/jpeg;base64,/9j/4AAQSkZJRgABAQAAAQABAAD/2wCEAAkGBhMSERUUExQWFRQWGR0aGBcYFx0cGBwcHRsbGxoYGhoXICYfFxolHhwdHy8gJCcpLCwsGh4xNTAqNSYrLCkBCQoKBQUFDQUFDSkYEhgpKSkpKSkpKSkpKSkpKSkpKSkpKSkpKSkpKSkpKSkpKSkpKSkpKSkpKSkpKSkpKSkpKf/AABEIAMABBgMBIgACEQEDEQH/xAAcAAAABwEBAAAAAAAAAAAAAAABAgMEBQYHAAj/xABEEAABAgMEBggEBQIGAgEFAAABAhEAAyEEEjFBBQYiUWFxEzKBkaGxwfAHQtHhFFJicvEjghUzQ5KisiTC8hdTc9Li/8QAFAEBAAAAAAAAAAAAAAAAAAAAAP/EABQRAQAAAAAAAAAAAAAAAAAAAAD/2gAMAwEAAhEDEQA/ANYdz7xP2gbx3e8BHIB98amAnrpTH60EAWUt6t/AoIXCuf8AEJJS3vdhBlYge6VMAokN77TATVUbfTvqfCAKz741gFKcjGgfvoIBUKjiv1+ggvf/ABAj6DuxgBCvfIQRCqnsHdWBb3zgkrfvc+LCAVBfw+sFQffMwClt4+AgUn0gAnTNk9v0g6lDL3SEZ6nDcvEwoFesB0yoDEA08oCUWbs84Mce30gUmndAcF17PWFVZ9sN0rF7s9YXV9YAUnHmfKDg++yCINTz9IOG8oDpSgw7I5Sqd3nCcohhy8jCihj2wAt77YKs7Q7R6w10rpNMiWVkOflTvJHlxihWjTs6eSTMUkPggkANxH1gNJJ98xCT1I91EZ7L05aEh0zjTC8xTw6z0h9YNd5mC0y5h3oVdPdtekBdLrgv7yMAjqjh6UiEs2tslXWCpZO8EjvHHhElZLYiY4QpKsDRQJqIBy9OXp9oKoHjAq5e8IKB75faAIsbQL409RCnb7P3hObLJB8PMQdCgQ49v94AK5e98dAKSWoT7xjoBJ/fnBAo3sMK99B4Qc7q+6mCyCcd9e+iRAKBXD2IG7Xw9TAgj3uGMCk094n7QBFH3zgJZzrj5UELLWGJ5n0EJJlswHAepgDv6D1MCk05jzhCRbUzAq6XukpONC7QuFe+UASbMZzz8A0BLwA5fWAnYM+LDvLmB+59BACpVM8PMwYH1MdTxHgHgow7PMwHLNRzHgCYErp2eZgFHbHM+Ajr3HdAGKq/7oEH08oJf45K84Mn19IAoNX4esOT9YQlmv8Ab6w5BDV4wASwHyxHlB7wbsHnBUTAT3QYr8j5wBJIDf7h4wpR/e6Cys/3HxEC3p9ICj6wTBaLWmUV3EJYE8g6m4k7PdEbrJpORZv6cpAmTckAm7LDOFLbrcE0fEkCEtb7yZ6wkm+VkDg9XPAAXuQMQE+cmQkLU65iyWcspQzJP5iBhmSAICMtVlURetM01PV+UOcbookVxO/GDq0YJagErBV+UjHNgciweHk2QlRUtUy8g0utRLEAu2buC+RIOEBoyxKS6lqvOxwbeCc3o1d0BIdLM6HpZCybtFy1ObpzAOO+FNG6YKiAtBQTVKgXBzDHJxgYW0IoJmrR8sxLtxwg0yx9GooViguP2qy7DAWrRmshQQieXT/9w0Z/zcOMWMK+voYz4r2CghwMMtk5Vx8Il9Q9LmYiZJmEqXZ13QSamWoAoPFqjsgLX77sIJKpT2xqPGDNT3iISKWU5zp6iAXPv1jorGlNepEtV1LrOJKSGD8Tj2QMBNTZmT1NO+p8IUC28/pCRLq/b5q+ghUzBvp9PvACdz8PUwbpfr6CEwfp2mBXPAxIA3nh94AJ8wBg7B68k1MUDS+sE20TFXVrRKSTdCSU3uKikgnlFl07pZKZUwJUCq5dABdyrrYbhFHVMYD7QCVu0/a7KhRkqKgfl3KyLipJPp2VP/6taRAIv1rUuSPFvCJK3aZWq1dALpQpLAB74LPeNG7Ieax/DgzES5shJeYkKKUkJF5QSrE4CuW/hAWP4afEddsUJFpbpk7SV4dIAKgjAKGNMQ+6NHCqd3nGVasaomRLk2i6kKSEKcFJeqQpiDV0lWGMaimZtdp8KQBzMr/uPpAhXoIrmk9drLIWUqUpahQiWm8xeoJwcbnhxI10sSklfTJAdzeBSRzCgG/mAl1L2v7Se8wsVV7R5RU5fxA0eVH/AMiWKAVLVvF8YsyJoUApLEGoIqCGxBgDpPl6woMe30huhYchvlHnB3DvxMAdJ/6jzMCC57TDcKr/AGp8zCrh8Mz5QCyE4/2wYcvzQjKYDDJMKDGm8wBpZZR5jxEDl2HwMIOLxxwSfEwsnH/cIDN9dJh/xBaEsAUJJ3urHwQByUYhtJWG9UB1gUqQCxcO1N5ByJeH2sK72lrRwRLblcEM9JNdCi4qHLqrtBgQnK9icw4zgI6zrVLUtkMlKb0xqAUASEO15kpxLPxpEoohSXSHz4137jwygkrRxmBKpgBUCSxSlj+W8N4DGmHfDuVZky3L7Si6jkS24UFIBLQ4KrXKSwckJ7CQTXOLDrlYv/NRdGKGwxxxiL+H0oTrdMnf6cl65OxDxdNI2RNoUFA7TsN4EBWlaMUCi8MQaevjEdq8VStLhBwnWdQJwcoJKTzYCNDt+jklcqnVphlQ17ooGuB/DW2xz3oJoQo8FhoDQ3wx3+hip6+aXMtAkoJvqZ2NWenf6Rakrqz57slfeM81qtd23hSw4QQf9qbwpzEA0s+qkwB1gkq+UZczHRZZGu1mRZpdoWsJCzdGyS5D3mAqwIIjoCbllg7VNe1WHcI5ahh2d2MBMJZxzru/iGEyzzT/AKgGTBO/Gp4QBpiUk3lKUM2CiBuEF6CSC90PQOSSeOMR9p6Mdaao1wBOX7YjLWgEbIUSRiRmcOtAP9N2uQqzlrl4qcMA7XmApXCrRV5wVcwuhTs2NOGXbDq1ukEEBL0qHhima6XSfCndAEShBVfupKwGvMLw4Pj2Q90hpEGzS+lnFCENxYdXLhSnCK1oKxmVMtCpiVJCiLoC3CqklVXNXG6JFNoWuYBLsl4D51hahupdYAs9YC16HkpUlABNWIFMCX9YsWsekOikG6WWoXUtiCo1PBg/hFf0LJZyuWQAGSiWgP2nIDnDDXgq6IiWFydlVQ5WWAwCTj25wDRUopoE1/UyXJ3qUwrveK3pzRqJ6QGKXLYUScjyeh4F8hD3V5MxVnQpZU9WKhtFL7JL7xD6ZZnBfcYDL52rc6XMulKsCcQHAxxMbN8KrVNlS1WeaXSATLd6HEpB3NVue+JfTmgrOuUZoWtCiaJloClG8L939I2mvZCHlgTZ5cqX0advY2tpsWIde0RlXGAnDif7Y4nCpxVBSKn9w8hCZP8A7ecAUTKnHqp8zCiZzZnE+UM0rN4/tT5mDKm1xHW9IB0m00qch5wvLtNe30iFVNI/2+sLC0F8sR5QEkmftY4o8jDzpK45+kQH4shScKhY8RDn/EKVbBJxgKJr9JMm2on1uzEJQf3JJA7w47INJnJWHlkEHBvF+2LBrfJTPkXVJBF48w4OHHAxm6dWJ8p/w88lOaVEjjViM4C2iY288cIrWl9OX1dBJdSlUJDuOHPL2ISToG3zthcy6nO6SSe0xO6M0NJsaSRtzBv3wErotP4SyCUj/MXVTdjP7yic1V0i6nWWCB44Ae90UH/GlqmFJBUtRLbv4EPPxZSoIB4qIzOZ4jIQGn2jSgUSpOCUljvJ2R690Zr8U1lVjp1kqCn3MRXhEhK0xgl6AueYDAdg9YZayr6aQtOakkCmNONKY9kBolgniZKlrDMtArwKQoecU3XqyXp6FYXkg4bnHpD/AOGdvM7Rkg1JQko7ZaiBj+loHX5QTLTNoyLxrxTeGHIwGa/g75U1UIUUoTW6mpK7oejqcn+2Oh2lQl2azj5lIvKL5kmOgNWvKJyYnuA+8JknPIOeZoIdmSk0f9P1gJKE4k4l+wYfWAbCzh8AcA/nlBJkolSQ2ZV2Jp5mH1B3P2mEgBeJBwCUDzPn4QDKfowKDKANM95iCn6ohC1GUwKikBKxeQGDkgUI+0W5Rc45+UNzUgvgCrvw8ICnL1bnKAvzSkOSeiCUUGFWcQ4RohMuWaKWq6A61lRdRZ9o4xOptSVDZCjS6KN5w3noUohkhLq+Y/lqQwww3wDiTpAAM1AQB2ViG1inhXRniruP8Q7Vo1WJUM1Bvu8QemLJMQklioMMyc9wgI+fpaUmaJBU0xSbwDZVzywPdATJ4Y1ERSdFmbPlzL4uIe8kgXrwvNXdXOJC1qQlOGyCLxAdnc5ZljTnAStr0sqXIQhBZTAk1LMnGiVcMondBrK7qSbxABUrlX6ZRAWWyqnmkvZAopSWxzBVRsMnpFy0RZESEm8oFRIcioZwWGMBJqFa/m8kw3lT0KSSlQUAC90gtzYxXtedYEpkG6uWnE7aghJOCQTi2L8ozPQ2tC1WkSlzJZvhr8gKAcu6SSz0wPKA2VTOf2p8zSAmSv8At6RU5Hw+mJmFYUtVAQkkqetQSosKMzNV8YvFi0epCQhWRDHEsxAds6QELOTw+VWXEQRc3/1374nJlicjiFeYhpN0dTsBgIdc/bT+5W/dAfjKf2+UOrZo0gg/r80tDNViUP8AkPGALbbZeQpL5jxDRXkpKzdvFEwe67x9If2gKANPlB7qxDaWQXUtPWH0xHHzgJKVJtaaXQsbwfR4c2bRM1XXAS+8xWNFaxWkCk8OaMtKSH5Eg14GHFs03biAFTkoBekuUb3icK4wExp6zybKg1F85PU8KdURV1WtZLJczFnZAxr5cB2mEZRZRUp1q/MsursGAh1InmWsTUpvLS6gnfQvzo8BIWPV2fMUlCSSrM3mA4kxL2jRRlpCZhGDuDxu51Jce6xYtCW8LkoWn/USF9uLRDaetoVMVdq9BzI8neAL8GLU1lnyjjKtCn5KA+hiwa8WQrsE0DFIPaGI72MR2omg02cTSP8AVUHflkPeMWW17ctaW6yD/uFGgMxEhM2w2VdAbrHDJ28I6G1g0wmwqVJnUlk3pRIoxqU9hJHdHQGi6T1ss0gbS3IGCAVVPFNMeMVLSnxaQx/Dy03WAvTVBqZXUn1ij6SkzVKYzEhsLxbZyLYANz3w3TouzTUEFEwKJxBplW9QeEBa9E/GWZfCZ6JUwEv/AE3SqnaR3xdtDa6WWcAAsJWXJCxddRyBNDi0ZBozVZMskg544qbnQCJYaIlgvif1MfBm8IDZlNg1AAOZMFUl1GmJA7BX6xGanVscuuBUT2ExLJBAFflKsMzWAIJLsaM5PdSCCygqBOSCe1TfSHfRkAh8EgYb4Sl1VML/ADJSKbg/mowBvwaQGYUAHfjArs6XwxUB3B/SOM0g44q3bh9oaKtBvJr+ZWHvfARekdDWeerqkKSohSkhieDggnIwgnRaZV4pQlKbrl8ScsbwUBWkSs2cSk/sPj2w0nySlBCcdhI7VAb+MB3SgflPIFXkW8IGbbaYlIfBKQMss4dGRlTrD0O+DjR15nANT6iApOtKJcySu8tYYFV66JihdN5RCSG6t7N3rGa6Pk2XppQs6py1dIiqkpSlgoPQOTSNg0jqspSHStLVVdVga78ohtF/D6yyZqpib14jfsh8bgSCx90gLNO0wTJReC17LUJYlqXgC7HwziyaOmX0BR3gdw+8Vaz6Kl3yohSrrXcaY/7R2VeH6roHVatL6/oAfGAZ68axmQkhAmKKXF2UDfUol7rpqlIGJinaD1/nT78qUVomjFE11kZApJYkPQhWBIhXXbRlotCD0QXeBUAUT+jlgFjeUVf5gDEAPFJ1d0VNstvkXlSlKWSkhEwLIdJ6zYHPsgNEsembZ0yBMmpWXfo2A6tXbHxjRrHJRMSlYGJwrQtUd8RFum7f9JKHUkKqCz1fAM4bxETmjpd1FKi++7cMIBuvQqFJ7FDGIu26qSpgNMUgu9Yn7ZpKXITfmrRLQFF1LWAMHxMZ9pj462CQLktMyeoAh0puobI3lVI5JgGmm/hYVkqlTVJUCGqDQt2mKpaNXdJWZ3CZyAq7Q1pFv0R8drJNN2bLmIUQKoSVpzxA2ktyMXPRuk5M8zFSVpmJdKnBwcMQRik7OBgMQRrElJuzkqQqo2g+e8uO3lEtLtkuYDdOdClmwpg1X5M5jVdIavyprhcsFlZgYEfeKZpP4W2cqBl3pZdQ2TR8vLxgIiVpiYE3b9BkA3PIE9kdInOpIpeqwc545sIVGpE5DArKgxbDGF1aNElJUEG8LqrxIJYYjk2UBZtHWm4gAF6P/cMffCH/APiWYOBB7DQxXEWi7gCwL9h+8G/EszuPlwOeEAXTWh5cwkKQlaQoljvLkN2HyjoGZpgIAUQVPQgD5hR/PwjoDJtBWMoMxN5K7i2ChUMNxOAiblJbeffGLbon4RizlYM4rSSGZIBwYOXIzix2fVmzSnuy3L3XUb3M1pgd0BQrFYZkwgIQSGego298BFgsmo0wv0hSgAOfmVXAZDxixTdKISiasCgJGXVlgv4hQ7Yw22fEm1T1f+RMWtDi8hBEsEbtgebwG3K03Y7DK6Mzkm6CAkG8skklWyh2xitae+MKZYPRSFucFTRdDDclLk55iM9k6akoHSWWYuXMLi6UgkDgsu1MTjyhv+IE1ZmTlKmqoSkkuqrEOKkXdxGUA90z8T7bNNbQpAd2li4KM3VqWYYkxNas/Fy0ILTAJyApyVbKnq5vDHHMRWdJWGzTWMqSZZzdbjsHW74Us2jEhIHhgPqe+A2DQ/xGsVoITfMpbHZXgSdyg434tFjVZgHLgsgDHe8YTJkBHVYch64xu2iVXpKCc0yxhuQkn1gDTJAY13DHj94QtKASK4zE57he9IfgBT/v3bg3pDaaReSMHWqp4AiAPJWHxHWOfAiFZM5LCozOPGEJcki7xvH33wCZbJHBB9IBBQQwUwvdHv3YU7T3wnMSbytpk3BQUbF65vDn8OGZvk9PtCpslV0HVH/twgI38ICuYDVrlSXJd95jpujFl7pHWDUyYGJKVZh0k2g+T3hD6XZ0gmgxHkIDMdb9CKnSVy5ktQCqX2dlJchQag7Wo4o7xWdQ9RJsqf0ij0hDhCZYKsQxUTQBg4A3xtc2zJcUH+Z6GEJdrlSWYBwVOlABOJxCfWAayNCzVbTmWkJvJSWemRbfziwXwlJqAAlJ7niCtGk5hSAlKZYYh148dkFh3xAWi33rrlcw3aBiw3UGyCHxxgM/+OltVO0gLir8tEtCUsxF43iphnlUcIzb8UsFjlQhQ41FajsaNR1ytsmQemVIJUoXBcXdoHIJV1ku5DpYmoeM20ppczmAly5aQXAQmrnEqUp1KPMwBrPYlEu5S+LUH8RqnwVSlFpnS0/PKrzSoMXP7jGVSJk1ZCUgknIB/KNj+Fmqk6yq/ET2SpZEsIfaSC5JU2Dm6wgNTKXD5lIPdFf1h1zsVlJE2ci8doJetKKDigPDHhGU/EP4m2tNsnSJSgmRKUZZlt18Aq+oG9jkkiM8n2xM1ZKgUhtlCCSkH+8kpD1asBv1g+I1hnkJK1SlEuBMGRD1KCoJxfaaJhFmRMSChSVocpdJCgQzs6XGDR5nXaTgGQGukIcXv3VLmNX+BWlVH8RZiNkATkDcoEJV3i73QFykaPUUjkUK5pp75w2n2RW7EP2p9+EXJFnF5YzovvDHyPfClosKEAlagACKkgBjxMBnUxrxBwLKHbQ++MdF2tOgElIKGUxbgxqGpyjoBvatOy0NeWkmqilJvL4C6kE5+EQ9p0yu44R0Yqb0w5n9IqBzIiLVaChk9JKs+dyWAub2ZPvLGCpQJhBElSjku0KNeUvf2BoCLtKJyk3ZK1qLUUEi4HxL9XfiVYxTNLak3SHmCZNJcy5KKl8WAokDkMI1eRohcxukUpQLi6kXEU5OTUYvD+x6tgpFxSUAqbZqSBvVmaQGAW3VGdKQZkwJlAYJWsCYaYpTiRCujXMsV5+841LTfwbl2k9IiatExRO0slYIFA94vuwME0J8HghKROnXhV7iSHY7zvgKHKlbh7fKJ/RmqlqndWUoA0Cl7Ke81OGQjRNH6tWaTMlFEtIIvKJLlVAyan93gIHT2nOgs0yakgKRLWtNPmbZ8TAQejvhslDLtE0EPVIolg7uo8RFiVrXIloAlPPKSdmSLwADsCvqJoBicowe067Tp6x+LmTJiAapCgkdgAug8WiQk22TNQoItK5SR1ZSipT0wAHHzgLdpz4xTgCmTLTKYnaLLU5JwbZz4xQ9M63TZ5BnTpkxsA7AckhgO6FrJPlylXyELyurSS1Osz3TWlSeUN9I2aTNUOjldGM3Ua14jyEBO6u/E+1yiyVmZLTQCZtDkD1h3xoGi/itZ5guzUKkqKCkfMl8sKjujKbLothw3Cn3h6JCUilPPvgPQUieFC8llJKAxBoxesL3i6qZDPnEFqUsmwynfqAf81iJ8AuvsgEkzP6k2n5M4NNtB27orRnNHYYtCA/zJxJYAy3JI3DGBTLvXiDeBKWIIIwTngYBgpC1f5ilKF4OlLJThwL+MJpUsBkJTKSFFyWJzY5Zb3ha1JmupKEsbw2iHAoMnFe2OlauXyDNJXtfNhUO4SGSO4njARl5CyKLnlzgwRnmDd45mD2HRc2YEvsoAIdIqWoXUrlkBzizybElJFHIUz8G+8BYVsnABpix4qMBXdJamSbRLCJsoqTcaorRmYgvFMR8FrKmZfecpBReCDgDSjipFY1G06QRLAK1JSHUKnmwAzPARBTtKzVhKZSRLFUhaxUjF0oxFB83dAQUrRVnsYJly0y7yQRQuSHLAlyo1EIaR1imJQopBQHCgT16fMEZCmKu6HtouI2lPNWAxJLlLUqTRA7uURMqzrtEwJSm+GxY9Hxr/qF8hSApuktDJnWidOnISpBdSZhV0aCtVSZiixU2DJ9YpempUhCwJCyqpvU2AXoEE1IbMxrWteos22SJQlqAZJUkEMCWFC3VoWzaKDYvhdblzLqpVxON8kXSODY5QFbs6XICQSTSlSe6Nu+EGqc2zFdonAoKxcTLIZTUUVEHBzdbthDVjVGTYmUE3ptwKCyA4Od3dlFrtOt0uUDfNWCgKPwetMBUwELrP8XJFlnqlS03pstJQtah/TdxRgXU3ZiRGYaya52q2kFc5BA+V2Tjmki6/Y/GG2sehVzLbPILJVMUoqIOKlOEhuuWINN+UVy1WJcpV2YlSTiykkFsixgJiz64WuT/AJNpmpfEIUUp7k08I6ImXZyeEdAekrNqkiXVgkM6gMSeJxOeO+FkWZEuaMf6ct6/mUeWLJ/5QZU+bMwATfPPDwGHHGErHoxUxN5SndRuuXN0HHdVshnAUX4j6wWuVOlqs61fh0y0hSaXbzlyRR6NDL4d61WmbpFKVTLqCmZspYCiCR4tjFh111EstoImTLSZK3ugkuCB+gnF3w3wx0FoWz2Nd6TLmTZjt0s03EsWcBONWbDAwGpKQpIYKVsobLHu4CGdttqJVFTbrJZIKkuTwGJwHfFPtGn5i1KBmqNay5CWywKnUrL9MJrUUuohEh/mUb6+ZY0/3HlASds0opS1XL6UBF0KXssXxus5wGLRWNJdJOBQlSpzi6oAEobdsEAYfMYeSyhWCJloKvmXSWTg+SSO8w5/wmbMZ1hCTs3JYLgflCjhh+WAoeltU0qrNnSkrR/oy01AJDDEMrnxxiARqZPWSZctaUAOFTBdGD4mNqs2qNwAoQlBvXQpQvHioPgcYg9ZPhbaZ4UU21atogS1vc/44VfIwGWaNJKQcTXnjvh+mWTXCLhoL4TWlKbs1SEbZFDefiBQNzMWrQ+oNmlhV8dKpMy6CrCl19kUxcQGd2HRk6b1ELXVtkFsczgMYtNh+Hs0h5q0y2IdIF41bN2GPGL6tSJabqQEgKSAAwHy5CMR1q+IlpmWicgTVJkhakhKSwIBYO1Tg8BsS9PWSwyzKVPli6EgI6yy1eqmrlzFc018XFpCjJsyglRYTJoIFA1EimWDxmehpkpTLFoSicDRK0OMaF1GpwNATCmm7VPmKAnTL5Dsyg2O4YdoEAbTOutotAUZ05ZCsUAXU0oHSGGHOGmhtcp9nUPw81aCTVIOyWwJBcHuh6my2WYno1SpqZoxUn+pepUNQJy+sIWDVJQqrYHGqu7LvgNB0N8ZC120SgouHmILGjfIaZZERo2g9ZpNrSVSJiVC8ksxCg90VBjF7Hq/KSA6b53q+mHnF01EJFoKU9W5hkGUk9kBoy1kPh1xv/TEXPnzLs0SyAvpXBIcAkIy7YmZyaKwyPd/EJKlh5tBik4cB9ICBVo+6rpFqdQLFSy5Y48EiuTQx/qTSLiXSFFmJCakhysdZ3wTvxiz23RMtZJUOqQWyPAjMQ7XJSAoAAMUkdjfSArNn1QcgztsBTBDMhPJIxxHWeJ2Xo4Iu3UgXVNTj/Ih3MWNuoxB8v8A9YaW+3JlpmKUaJAUWBNM2AxwgG8iUGApsLUnxIGXKI/SdulymvFN4FQCRVRGTJAf8sNl2mbM6UpV0SVELbGYxAHJD3SczyhuJaUGZcDkHbmqd3FS5NVdm+Ai7YqbNCVFPQoBKf1V3n5cAN75xGGTQXbqEJNTkTvriaYmJxSTNJuvN+Yrr0Y3sBjQNTfjDyRqmHKppKyllBIDJHJILYCAzLXGdOs8lM2QFIUpRClgOwAYF2ZyAK7g0ZtPnrmrvLUpa1ZkuTHqq0aKQUqTdFGUzbv48Yrg1IskucsokS0rF2YlV3I4sMBVJ74DHdD6h2iam+t5acioVfcxI9iBjY7aUoWUEgmigACSzM7JBOPnHQFntShLQSC5Qmn7jh4t3wytM1csbILIR4+x4w/tKnKUn51v2JqPJPfCpF4c1eA/jxgKDPsiUzFrYIWpLqUaqBwo+GER5kFCCVomT1AAqS91DEs90Y4OXeNEn6PSp6CqmfNhjlzht/g6SpRKjUhPc31MBUZNgnKSBel2cD5JQvKbdeLBPcYk7LqknZKkuQL19ZvK354Y5RZlIlygs7Iyr4+cN7bpEqCgkG6pN1yboD0o+blqAwDfRmiE3JZmKc3bxqWrgOwGDWnSiJQQEJBJcs5pTPvhY2CYsG8oskYCgzYPj5QS3auoUhSStSGDvLUUl61cY4ZvAONHWjpCm8lmdXWNce6ph4ZfVriScTx+oiuWO2SbKoI6Zc+YEtdAvLd9yAw5mE5mmpxAJSizJSnGYq8vKtxJYYZmAsCgAHJbaJqo8eMVj/E0lB6ILmq6RSiEOzFSmdRISKNDKWrpqJTMtZ/Mr/LFd1EAcnMOF2dYA6eeiWB8koeF47Ke6AhtK2icBeKgkleF9/8AkcSNzRS7VqLaJ9bkuUlLly4vVJxNSTGj2VTkGzWcrVUX1V/5ro3J4GdqoJ138VNMxyWlo2gCHLBR2UjHACAxPSer3RKCELEya4F1FRUZF3LGmEPNBaImJtIlWmWpLoKglTg7wd7UMbJbtXp8uSRYJMmRMOzfUi8ojmcDTEgxn2jtVtJC3dJaZc1agCL/AFknIAEUArhSAlJNnSgbCQkbgBWDlG8e+UWPRep65hV0h6O6QCGBVUA76YxZ7NqxIlBTIvKDVUxPY+EBRLJoKdMqmWbrYmg7zjF31e1U/DX1lZKylqAMM83fDhEzaJbJmN+XcOMO1K6wf5eHGACYg7e0erw/VBKmZNDmqEnL9Yhd9rHFHDefrCAP9YMetK8lD6wCswqdW18j5ZPCc+9t1xRjxr9YWQXauKfpHSjRNcU/SARmSiodbrI3e98M1WJSqlYN5O778Ye2Ulpdcinup6QKEEXeBIx5t5QFdtyJqSLiOkK5eApgoA4n9ZMOrNq0VsZ6gskYMbgb9L7R4k5RIWgMuUqlFqQe0EeYELVDcFHfm/HcRAJyrCEhI2apu9U5dvOAlKe6aVDGm7t4GAnTWywVxz/+URNomqZaQSDeooDC9m3Bz3QDm16TRLuXlC8QU3QCVKI3JBc4RDTZkyapClEyQQZbJYzFDFicJfVODmpwhxKsIlOr5wAVKPXUMS6iXIxphwhEpK5imDoSQRkgFqqUrFxWggCINx+gTVyFXaktQFSz1jTMvAxLWfQj0UCphQMyAP0pBHed8dALKSL5L/5aAMTia+QHfHTpyUNeLBId3Le6GCWNAIJLvMWVdg6v/EDvg0+zJWCCCxN3sz8jAZnpr40GTaDJRZ7yZaikqVMKSohwSAkEAZiLdq5pRVtkImy7yEqKixcqcEhT1u541iK0/wDCqx2hapo6SWsqANwhiaCoUDvy3RaNFaDl2WT0UoFKEhg5c1ckueMAvZtFBkkuTUudotXM4ZYAQNrs4/pgA7UwZqdkurM/pEOQAKV2U+/KEggdIgHFKCcs2D+cAjarUEA41UAKq4DfziuW2YZ05SjfVLono76gl6VIHWxNDui1/hwsIfics/5hjatCJN0gs6iaNxMBWrKFm+kLl2WWgtsSzfO6goedcYTss+zE/wBGUq2rHzL2xe5UQkZ4xOytEsFAJe8s4tkW9IdaO0HcQUBRCb1ADWpDue2AhlyrVMBM2YmzoAOwjaIH7RsilM8IeaP1ZluGlldHCpu1uZk4DsietthSiVNIbqtlm/1iQCWJrgkbuPCAjZWiHuFalFw5SGCcBgBTOFbPo9I6NnFVHLcr6xIA1FcE8OEJIUdiuRPhy4wCZsopU9c7v1cIJNkBsT1xg28cIUcm7X5lf+3CCrBbF9oefKAZ2eVtTzePXTu/KjhDqZJ6+0cBu48IRsz3p/70/wDVEOpiTt1yG/jAFtUs3VsrFJ3bjwhaWgv1sUcPpBZyTtcU8eMDZ32DvRx4QColm8nb+XcOHCELh6WVtfIof9eHCHErFHI7932hJaWMv9yhnuV9IBSQkgJ2t47n+kFAIu7WCiGbnBglm4LO/N/rAKGPBQ38DAJiWoChBZZy3n/+oEpNa4KGR4ceMczdINxCvAfSBWjrBsQ/n9oBpbwUpUX6qkqwO8PnwMKzUHa7CKHLt4CDWuV0iVAfOg5c/rCdlW6Jaj8yA/NgfrADNlu/FLin35QiZIKjTrI3bv5ELpPUPNPvuhMFrp3Ku97j6QDa16KRODKcBaWJBY+B4mHkiUkJACUgEFJDUdqsMsDBHIzwV4H+fCDLJDsRQv2Z+sAWz2pfRINCUug/2ln8PGOhOVOImTE0xChyIY+IPfHQCSJV0Da6idw+m4QaXKLpF40BJwxw3c4Eppj1j4d+4QC/mP8Ab7rxgARLOwHLklWA+nEQcAkdbFXh3cIIkMSckp867+AhVKGIDhgPtv5wATEnaY4kDAcBu5wlLBMyapzQJQKcH3fqhWWg7NRv914wjZySl3G0snsCiPJMA6DgmuCd3vdACWQUucE7uUAx2jSrDyEFtCiAs0oPQ/aATlKUyC/HDgfrCsqaW5qOXEn0goQQRgwT9PpBJYOxhv8AD7wBrdMJQR+aYgZ70w4Ws7Z4cfrxhnMc3P8A8j9z8OELLWWV+4enCAWWs3jVqDfx4wCDVP7Tly4wRRO2eH14Rwe+OCT5jhAdLFEHn68YFQLCo64y484GSk7HL0HCDfKKfN6nhANrODenYdcZfpRxh3OHXw6oy/dxhrJWXnfvH/VEOZqjtU+UesAJSXy6u77wFncXMOpu4DjCiVsoU+XfBZRoimXoIA8gFkYeweMI2kkXDSk3zcesLyywTj1m84R0gpkEthMQfFPGAcTCWOGIPlHFRdeGR8PtALX1g2Q8j9IN8xxqnf8AfjAAQSpQpVG/ifrHBStnCqfpwjpc2qKYpPpxgt9rtMCR5jfygEkXhdwzTj9uEI2NSrgw2FqTjuURu3NDkq35K8zz4w2RQzhhUKHaBx3pMAcqICqYKfHex3c4StalMthUMcd3ZwheYXcb0/b1hLEj9Qb34wAuokhsQ+J+nKBcku2I3++MJ2aZRJNCHB8vSDpUw5K8D/MAwt9sMu5MunAoNeIPoY6Hs+SFulWALjDMfzHQH//Z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8" descr="data:image/jpeg;base64,/9j/4AAQSkZJRgABAQAAAQABAAD/2wCEAAkGBhMSERUUExQWFRQWGR0aGBcYFx0cGBwcHRsbGxoYGhoXICYfFxolHhwdHy8gJCcpLCwsGh4xNTAqNSYrLCkBCQoKBQUFDQUFDSkYEhgpKSkpKSkpKSkpKSkpKSkpKSkpKSkpKSkpKSkpKSkpKSkpKSkpKSkpKSkpKSkpKSkpKf/AABEIAMABBgMBIgACEQEDEQH/xAAcAAAABwEBAAAAAAAAAAAAAAABAgMEBQYHAAj/xABEEAABAgMEBggEBQIGAgEFAAABAhEAAyEEEjFBBQYiUWFxEzKBkaGxwfAHQtHhFFJicvEjghUzQ5KisiTC8hdTc9Li/8QAFAEBAAAAAAAAAAAAAAAAAAAAAP/EABQRAQAAAAAAAAAAAAAAAAAAAAD/2gAMAwEAAhEDEQA/ANYdz7xP2gbx3e8BHIB98amAnrpTH60EAWUt6t/AoIXCuf8AEJJS3vdhBlYge6VMAokN77TATVUbfTvqfCAKz741gFKcjGgfvoIBUKjiv1+ggvf/ABAj6DuxgBCvfIQRCqnsHdWBb3zgkrfvc+LCAVBfw+sFQffMwClt4+AgUn0gAnTNk9v0g6lDL3SEZ6nDcvEwoFesB0yoDEA08oCUWbs84Mce30gUmndAcF17PWFVZ9sN0rF7s9YXV9YAUnHmfKDg++yCINTz9IOG8oDpSgw7I5Sqd3nCcohhy8jCihj2wAt77YKs7Q7R6w10rpNMiWVkOflTvJHlxihWjTs6eSTMUkPggkANxH1gNJJ98xCT1I91EZ7L05aEh0zjTC8xTw6z0h9YNd5mC0y5h3oVdPdtekBdLrgv7yMAjqjh6UiEs2tslXWCpZO8EjvHHhElZLYiY4QpKsDRQJqIBy9OXp9oKoHjAq5e8IKB75faAIsbQL409RCnb7P3hObLJB8PMQdCgQ49v94AK5e98dAKSWoT7xjoBJ/fnBAo3sMK99B4Qc7q+6mCyCcd9e+iRAKBXD2IG7Xw9TAgj3uGMCk094n7QBFH3zgJZzrj5UELLWGJ5n0EJJlswHAepgDv6D1MCk05jzhCRbUzAq6XukpONC7QuFe+UASbMZzz8A0BLwA5fWAnYM+LDvLmB+59BACpVM8PMwYH1MdTxHgHgow7PMwHLNRzHgCYErp2eZgFHbHM+Ajr3HdAGKq/7oEH08oJf45K84Mn19IAoNX4esOT9YQlmv8Ab6w5BDV4wASwHyxHlB7wbsHnBUTAT3QYr8j5wBJIDf7h4wpR/e6Cys/3HxEC3p9ICj6wTBaLWmUV3EJYE8g6m4k7PdEbrJpORZv6cpAmTckAm7LDOFLbrcE0fEkCEtb7yZ6wkm+VkDg9XPAAXuQMQE+cmQkLU65iyWcspQzJP5iBhmSAICMtVlURetM01PV+UOcbookVxO/GDq0YJagErBV+UjHNgciweHk2QlRUtUy8g0utRLEAu2buC+RIOEBoyxKS6lqvOxwbeCc3o1d0BIdLM6HpZCybtFy1ObpzAOO+FNG6YKiAtBQTVKgXBzDHJxgYW0IoJmrR8sxLtxwg0yx9GooViguP2qy7DAWrRmshQQieXT/9w0Z/zcOMWMK+voYz4r2CghwMMtk5Vx8Il9Q9LmYiZJmEqXZ13QSamWoAoPFqjsgLX77sIJKpT2xqPGDNT3iISKWU5zp6iAXPv1jorGlNepEtV1LrOJKSGD8Tj2QMBNTZmT1NO+p8IUC28/pCRLq/b5q+ghUzBvp9PvACdz8PUwbpfr6CEwfp2mBXPAxIA3nh94AJ8wBg7B68k1MUDS+sE20TFXVrRKSTdCSU3uKikgnlFl07pZKZUwJUCq5dABdyrrYbhFHVMYD7QCVu0/a7KhRkqKgfl3KyLipJPp2VP/6taRAIv1rUuSPFvCJK3aZWq1dALpQpLAB74LPeNG7Ieax/DgzES5shJeYkKKUkJF5QSrE4CuW/hAWP4afEddsUJFpbpk7SV4dIAKgjAKGNMQ+6NHCqd3nGVasaomRLk2i6kKSEKcFJeqQpiDV0lWGMaimZtdp8KQBzMr/uPpAhXoIrmk9drLIWUqUpahQiWm8xeoJwcbnhxI10sSklfTJAdzeBSRzCgG/mAl1L2v7Se8wsVV7R5RU5fxA0eVH/AMiWKAVLVvF8YsyJoUApLEGoIqCGxBgDpPl6woMe30huhYchvlHnB3DvxMAdJ/6jzMCC57TDcKr/AGp8zCrh8Mz5QCyE4/2wYcvzQjKYDDJMKDGm8wBpZZR5jxEDl2HwMIOLxxwSfEwsnH/cIDN9dJh/xBaEsAUJJ3urHwQByUYhtJWG9UB1gUqQCxcO1N5ByJeH2sK72lrRwRLblcEM9JNdCi4qHLqrtBgQnK9icw4zgI6zrVLUtkMlKb0xqAUASEO15kpxLPxpEoohSXSHz4137jwygkrRxmBKpgBUCSxSlj+W8N4DGmHfDuVZky3L7Si6jkS24UFIBLQ4KrXKSwckJ7CQTXOLDrlYv/NRdGKGwxxxiL+H0oTrdMnf6cl65OxDxdNI2RNoUFA7TsN4EBWlaMUCi8MQaevjEdq8VStLhBwnWdQJwcoJKTzYCNDt+jklcqnVphlQ17ooGuB/DW2xz3oJoQo8FhoDQ3wx3+hip6+aXMtAkoJvqZ2NWenf6Rakrqz57slfeM81qtd23hSw4QQf9qbwpzEA0s+qkwB1gkq+UZczHRZZGu1mRZpdoWsJCzdGyS5D3mAqwIIjoCbllg7VNe1WHcI5ahh2d2MBMJZxzru/iGEyzzT/AKgGTBO/Gp4QBpiUk3lKUM2CiBuEF6CSC90PQOSSeOMR9p6Mdaao1wBOX7YjLWgEbIUSRiRmcOtAP9N2uQqzlrl4qcMA7XmApXCrRV5wVcwuhTs2NOGXbDq1ukEEBL0qHhima6XSfCndAEShBVfupKwGvMLw4Pj2Q90hpEGzS+lnFCENxYdXLhSnCK1oKxmVMtCpiVJCiLoC3CqklVXNXG6JFNoWuYBLsl4D51hahupdYAs9YC16HkpUlABNWIFMCX9YsWsekOikG6WWoXUtiCo1PBg/hFf0LJZyuWQAGSiWgP2nIDnDDXgq6IiWFydlVQ5WWAwCTj25wDRUopoE1/UyXJ3qUwrveK3pzRqJ6QGKXLYUScjyeh4F8hD3V5MxVnQpZU9WKhtFL7JL7xD6ZZnBfcYDL52rc6XMulKsCcQHAxxMbN8KrVNlS1WeaXSATLd6HEpB3NVue+JfTmgrOuUZoWtCiaJloClG8L939I2mvZCHlgTZ5cqX0advY2tpsWIde0RlXGAnDif7Y4nCpxVBSKn9w8hCZP8A7ecAUTKnHqp8zCiZzZnE+UM0rN4/tT5mDKm1xHW9IB0m00qch5wvLtNe30iFVNI/2+sLC0F8sR5QEkmftY4o8jDzpK45+kQH4shScKhY8RDn/EKVbBJxgKJr9JMm2on1uzEJQf3JJA7w47INJnJWHlkEHBvF+2LBrfJTPkXVJBF48w4OHHAxm6dWJ8p/w88lOaVEjjViM4C2iY288cIrWl9OX1dBJdSlUJDuOHPL2ISToG3zthcy6nO6SSe0xO6M0NJsaSRtzBv3wErotP4SyCUj/MXVTdjP7yic1V0i6nWWCB44Ae90UH/GlqmFJBUtRLbv4EPPxZSoIB4qIzOZ4jIQGn2jSgUSpOCUljvJ2R690Zr8U1lVjp1kqCn3MRXhEhK0xgl6AueYDAdg9YZayr6aQtOakkCmNONKY9kBolgniZKlrDMtArwKQoecU3XqyXp6FYXkg4bnHpD/AOGdvM7Rkg1JQko7ZaiBj+loHX5QTLTNoyLxrxTeGHIwGa/g75U1UIUUoTW6mpK7oejqcn+2Oh2lQl2azj5lIvKL5kmOgNWvKJyYnuA+8JknPIOeZoIdmSk0f9P1gJKE4k4l+wYfWAbCzh8AcA/nlBJkolSQ2ZV2Jp5mH1B3P2mEgBeJBwCUDzPn4QDKfowKDKANM95iCn6ohC1GUwKikBKxeQGDkgUI+0W5Rc45+UNzUgvgCrvw8ICnL1bnKAvzSkOSeiCUUGFWcQ4RohMuWaKWq6A61lRdRZ9o4xOptSVDZCjS6KN5w3noUohkhLq+Y/lqQwww3wDiTpAAM1AQB2ViG1inhXRniruP8Q7Vo1WJUM1Bvu8QemLJMQklioMMyc9wgI+fpaUmaJBU0xSbwDZVzywPdATJ4Y1ERSdFmbPlzL4uIe8kgXrwvNXdXOJC1qQlOGyCLxAdnc5ZljTnAStr0sqXIQhBZTAk1LMnGiVcMondBrK7qSbxABUrlX6ZRAWWyqnmkvZAopSWxzBVRsMnpFy0RZESEm8oFRIcioZwWGMBJqFa/m8kw3lT0KSSlQUAC90gtzYxXtedYEpkG6uWnE7aghJOCQTi2L8ozPQ2tC1WkSlzJZvhr8gKAcu6SSz0wPKA2VTOf2p8zSAmSv8At6RU5Hw+mJmFYUtVAQkkqetQSosKMzNV8YvFi0epCQhWRDHEsxAds6QELOTw+VWXEQRc3/1374nJlicjiFeYhpN0dTsBgIdc/bT+5W/dAfjKf2+UOrZo0gg/r80tDNViUP8AkPGALbbZeQpL5jxDRXkpKzdvFEwe67x9If2gKANPlB7qxDaWQXUtPWH0xHHzgJKVJtaaXQsbwfR4c2bRM1XXAS+8xWNFaxWkCk8OaMtKSH5Eg14GHFs03biAFTkoBekuUb3icK4wExp6zybKg1F85PU8KdURV1WtZLJczFnZAxr5cB2mEZRZRUp1q/MsursGAh1InmWsTUpvLS6gnfQvzo8BIWPV2fMUlCSSrM3mA4kxL2jRRlpCZhGDuDxu51Jce6xYtCW8LkoWn/USF9uLRDaetoVMVdq9BzI8neAL8GLU1lnyjjKtCn5KA+hiwa8WQrsE0DFIPaGI72MR2omg02cTSP8AVUHflkPeMWW17ctaW6yD/uFGgMxEhM2w2VdAbrHDJ28I6G1g0wmwqVJnUlk3pRIoxqU9hJHdHQGi6T1ss0gbS3IGCAVVPFNMeMVLSnxaQx/Dy03WAvTVBqZXUn1ij6SkzVKYzEhsLxbZyLYANz3w3TouzTUEFEwKJxBplW9QeEBa9E/GWZfCZ6JUwEv/AE3SqnaR3xdtDa6WWcAAsJWXJCxddRyBNDi0ZBozVZMskg544qbnQCJYaIlgvif1MfBm8IDZlNg1AAOZMFUl1GmJA7BX6xGanVscuuBUT2ExLJBAFflKsMzWAIJLsaM5PdSCCygqBOSCe1TfSHfRkAh8EgYb4Sl1VML/ADJSKbg/mowBvwaQGYUAHfjArs6XwxUB3B/SOM0g44q3bh9oaKtBvJr+ZWHvfARekdDWeerqkKSohSkhieDggnIwgnRaZV4pQlKbrl8ScsbwUBWkSs2cSk/sPj2w0nySlBCcdhI7VAb+MB3SgflPIFXkW8IGbbaYlIfBKQMss4dGRlTrD0O+DjR15nANT6iApOtKJcySu8tYYFV66JihdN5RCSG6t7N3rGa6Pk2XppQs6py1dIiqkpSlgoPQOTSNg0jqspSHStLVVdVga78ohtF/D6yyZqpib14jfsh8bgSCx90gLNO0wTJReC17LUJYlqXgC7HwziyaOmX0BR3gdw+8Vaz6Kl3yohSrrXcaY/7R2VeH6roHVatL6/oAfGAZ68axmQkhAmKKXF2UDfUol7rpqlIGJinaD1/nT78qUVomjFE11kZApJYkPQhWBIhXXbRlotCD0QXeBUAUT+jlgFjeUVf5gDEAPFJ1d0VNstvkXlSlKWSkhEwLIdJ6zYHPsgNEsembZ0yBMmpWXfo2A6tXbHxjRrHJRMSlYGJwrQtUd8RFum7f9JKHUkKqCz1fAM4bxETmjpd1FKi++7cMIBuvQqFJ7FDGIu26qSpgNMUgu9Yn7ZpKXITfmrRLQFF1LWAMHxMZ9pj462CQLktMyeoAh0puobI3lVI5JgGmm/hYVkqlTVJUCGqDQt2mKpaNXdJWZ3CZyAq7Q1pFv0R8drJNN2bLmIUQKoSVpzxA2ktyMXPRuk5M8zFSVpmJdKnBwcMQRik7OBgMQRrElJuzkqQqo2g+e8uO3lEtLtkuYDdOdClmwpg1X5M5jVdIavyprhcsFlZgYEfeKZpP4W2cqBl3pZdQ2TR8vLxgIiVpiYE3b9BkA3PIE9kdInOpIpeqwc545sIVGpE5DArKgxbDGF1aNElJUEG8LqrxIJYYjk2UBZtHWm4gAF6P/cMffCH/APiWYOBB7DQxXEWi7gCwL9h+8G/EszuPlwOeEAXTWh5cwkKQlaQoljvLkN2HyjoGZpgIAUQVPQgD5hR/PwjoDJtBWMoMxN5K7i2ChUMNxOAiblJbeffGLbon4RizlYM4rSSGZIBwYOXIzix2fVmzSnuy3L3XUb3M1pgd0BQrFYZkwgIQSGego298BFgsmo0wv0hSgAOfmVXAZDxixTdKISiasCgJGXVlgv4hQ7Yw22fEm1T1f+RMWtDi8hBEsEbtgebwG3K03Y7DK6Mzkm6CAkG8skklWyh2xitae+MKZYPRSFucFTRdDDclLk55iM9k6akoHSWWYuXMLi6UgkDgsu1MTjyhv+IE1ZmTlKmqoSkkuqrEOKkXdxGUA90z8T7bNNbQpAd2li4KM3VqWYYkxNas/Fy0ILTAJyApyVbKnq5vDHHMRWdJWGzTWMqSZZzdbjsHW74Us2jEhIHhgPqe+A2DQ/xGsVoITfMpbHZXgSdyg434tFjVZgHLgsgDHe8YTJkBHVYch64xu2iVXpKCc0yxhuQkn1gDTJAY13DHj94QtKASK4zE57he9IfgBT/v3bg3pDaaReSMHWqp4AiAPJWHxHWOfAiFZM5LCozOPGEJcki7xvH33wCZbJHBB9IBBQQwUwvdHv3YU7T3wnMSbytpk3BQUbF65vDn8OGZvk9PtCpslV0HVH/twgI38ICuYDVrlSXJd95jpujFl7pHWDUyYGJKVZh0k2g+T3hD6XZ0gmgxHkIDMdb9CKnSVy5ktQCqX2dlJchQag7Wo4o7xWdQ9RJsqf0ij0hDhCZYKsQxUTQBg4A3xtc2zJcUH+Z6GEJdrlSWYBwVOlABOJxCfWAayNCzVbTmWkJvJSWemRbfziwXwlJqAAlJ7niCtGk5hSAlKZYYh148dkFh3xAWi33rrlcw3aBiw3UGyCHxxgM/+OltVO0gLir8tEtCUsxF43iphnlUcIzb8UsFjlQhQ41FajsaNR1ytsmQemVIJUoXBcXdoHIJV1ku5DpYmoeM20ppczmAly5aQXAQmrnEqUp1KPMwBrPYlEu5S+LUH8RqnwVSlFpnS0/PKrzSoMXP7jGVSJk1ZCUgknIB/KNj+Fmqk6yq/ET2SpZEsIfaSC5JU2Dm6wgNTKXD5lIPdFf1h1zsVlJE2ci8doJetKKDigPDHhGU/EP4m2tNsnSJSgmRKUZZlt18Aq+oG9jkkiM8n2xM1ZKgUhtlCCSkH+8kpD1asBv1g+I1hnkJK1SlEuBMGRD1KCoJxfaaJhFmRMSChSVocpdJCgQzs6XGDR5nXaTgGQGukIcXv3VLmNX+BWlVH8RZiNkATkDcoEJV3i73QFykaPUUjkUK5pp75w2n2RW7EP2p9+EXJFnF5YzovvDHyPfClosKEAlagACKkgBjxMBnUxrxBwLKHbQ++MdF2tOgElIKGUxbgxqGpyjoBvatOy0NeWkmqilJvL4C6kE5+EQ9p0yu44R0Yqb0w5n9IqBzIiLVaChk9JKs+dyWAub2ZPvLGCpQJhBElSjku0KNeUvf2BoCLtKJyk3ZK1qLUUEi4HxL9XfiVYxTNLak3SHmCZNJcy5KKl8WAokDkMI1eRohcxukUpQLi6kXEU5OTUYvD+x6tgpFxSUAqbZqSBvVmaQGAW3VGdKQZkwJlAYJWsCYaYpTiRCujXMsV5+841LTfwbl2k9IiatExRO0slYIFA94vuwME0J8HghKROnXhV7iSHY7zvgKHKlbh7fKJ/RmqlqndWUoA0Cl7Ke81OGQjRNH6tWaTMlFEtIIvKJLlVAyan93gIHT2nOgs0yakgKRLWtNPmbZ8TAQejvhslDLtE0EPVIolg7uo8RFiVrXIloAlPPKSdmSLwADsCvqJoBicowe067Tp6x+LmTJiAapCgkdgAug8WiQk22TNQoItK5SR1ZSipT0wAHHzgLdpz4xTgCmTLTKYnaLLU5JwbZz4xQ9M63TZ5BnTpkxsA7AckhgO6FrJPlylXyELyurSS1Osz3TWlSeUN9I2aTNUOjldGM3Ua14jyEBO6u/E+1yiyVmZLTQCZtDkD1h3xoGi/itZ5guzUKkqKCkfMl8sKjujKbLothw3Cn3h6JCUilPPvgPQUieFC8llJKAxBoxesL3i6qZDPnEFqUsmwynfqAf81iJ8AuvsgEkzP6k2n5M4NNtB27orRnNHYYtCA/zJxJYAy3JI3DGBTLvXiDeBKWIIIwTngYBgpC1f5ilKF4OlLJThwL+MJpUsBkJTKSFFyWJzY5Zb3ha1JmupKEsbw2iHAoMnFe2OlauXyDNJXtfNhUO4SGSO4njARl5CyKLnlzgwRnmDd45mD2HRc2YEvsoAIdIqWoXUrlkBzizybElJFHIUz8G+8BYVsnABpix4qMBXdJamSbRLCJsoqTcaorRmYgvFMR8FrKmZfecpBReCDgDSjipFY1G06QRLAK1JSHUKnmwAzPARBTtKzVhKZSRLFUhaxUjF0oxFB83dAQUrRVnsYJly0y7yQRQuSHLAlyo1EIaR1imJQopBQHCgT16fMEZCmKu6HtouI2lPNWAxJLlLUqTRA7uURMqzrtEwJSm+GxY9Hxr/qF8hSApuktDJnWidOnISpBdSZhV0aCtVSZiixU2DJ9YpempUhCwJCyqpvU2AXoEE1IbMxrWteos22SJQlqAZJUkEMCWFC3VoWzaKDYvhdblzLqpVxON8kXSODY5QFbs6XICQSTSlSe6Nu+EGqc2zFdonAoKxcTLIZTUUVEHBzdbthDVjVGTYmUE3ptwKCyA4Od3dlFrtOt0uUDfNWCgKPwetMBUwELrP8XJFlnqlS03pstJQtah/TdxRgXU3ZiRGYaya52q2kFc5BA+V2Tjmki6/Y/GG2sehVzLbPILJVMUoqIOKlOEhuuWINN+UVy1WJcpV2YlSTiykkFsixgJiz64WuT/AJNpmpfEIUUp7k08I6ImXZyeEdAekrNqkiXVgkM6gMSeJxOeO+FkWZEuaMf6ct6/mUeWLJ/5QZU+bMwATfPPDwGHHGErHoxUxN5SndRuuXN0HHdVshnAUX4j6wWuVOlqs61fh0y0hSaXbzlyRR6NDL4d61WmbpFKVTLqCmZspYCiCR4tjFh111EstoImTLSZK3ugkuCB+gnF3w3wx0FoWz2Nd6TLmTZjt0s03EsWcBONWbDAwGpKQpIYKVsobLHu4CGdttqJVFTbrJZIKkuTwGJwHfFPtGn5i1KBmqNay5CWywKnUrL9MJrUUuohEh/mUb6+ZY0/3HlASds0opS1XL6UBF0KXssXxus5wGLRWNJdJOBQlSpzi6oAEobdsEAYfMYeSyhWCJloKvmXSWTg+SSO8w5/wmbMZ1hCTs3JYLgflCjhh+WAoeltU0qrNnSkrR/oy01AJDDEMrnxxiARqZPWSZctaUAOFTBdGD4mNqs2qNwAoQlBvXQpQvHioPgcYg9ZPhbaZ4UU21atogS1vc/44VfIwGWaNJKQcTXnjvh+mWTXCLhoL4TWlKbs1SEbZFDefiBQNzMWrQ+oNmlhV8dKpMy6CrCl19kUxcQGd2HRk6b1ELXVtkFsczgMYtNh+Hs0h5q0y2IdIF41bN2GPGL6tSJabqQEgKSAAwHy5CMR1q+IlpmWicgTVJkhakhKSwIBYO1Tg8BsS9PWSwyzKVPli6EgI6yy1eqmrlzFc018XFpCjJsyglRYTJoIFA1EimWDxmehpkpTLFoSicDRK0OMaF1GpwNATCmm7VPmKAnTL5Dsyg2O4YdoEAbTOutotAUZ05ZCsUAXU0oHSGGHOGmhtcp9nUPw81aCTVIOyWwJBcHuh6my2WYno1SpqZoxUn+pepUNQJy+sIWDVJQqrYHGqu7LvgNB0N8ZC120SgouHmILGjfIaZZERo2g9ZpNrSVSJiVC8ksxCg90VBjF7Hq/KSA6b53q+mHnF01EJFoKU9W5hkGUk9kBoy1kPh1xv/TEXPnzLs0SyAvpXBIcAkIy7YmZyaKwyPd/EJKlh5tBik4cB9ICBVo+6rpFqdQLFSy5Y48EiuTQx/qTSLiXSFFmJCakhysdZ3wTvxiz23RMtZJUOqQWyPAjMQ7XJSAoAAMUkdjfSArNn1QcgztsBTBDMhPJIxxHWeJ2Xo4Iu3UgXVNTj/Ih3MWNuoxB8v8A9YaW+3JlpmKUaJAUWBNM2AxwgG8iUGApsLUnxIGXKI/SdulymvFN4FQCRVRGTJAf8sNl2mbM6UpV0SVELbGYxAHJD3SczyhuJaUGZcDkHbmqd3FS5NVdm+Ai7YqbNCVFPQoBKf1V3n5cAN75xGGTQXbqEJNTkTvriaYmJxSTNJuvN+Yrr0Y3sBjQNTfjDyRqmHKppKyllBIDJHJILYCAzLXGdOs8lM2QFIUpRClgOwAYF2ZyAK7g0ZtPnrmrvLUpa1ZkuTHqq0aKQUqTdFGUzbv48Yrg1IskucsokS0rF2YlV3I4sMBVJ74DHdD6h2iam+t5acioVfcxI9iBjY7aUoWUEgmigACSzM7JBOPnHQFntShLQSC5Qmn7jh4t3wytM1csbILIR4+x4w/tKnKUn51v2JqPJPfCpF4c1eA/jxgKDPsiUzFrYIWpLqUaqBwo+GER5kFCCVomT1AAqS91DEs90Y4OXeNEn6PSp6CqmfNhjlzht/g6SpRKjUhPc31MBUZNgnKSBel2cD5JQvKbdeLBPcYk7LqknZKkuQL19ZvK354Y5RZlIlygs7Iyr4+cN7bpEqCgkG6pN1yboD0o+blqAwDfRmiE3JZmKc3bxqWrgOwGDWnSiJQQEJBJcs5pTPvhY2CYsG8oskYCgzYPj5QS3auoUhSStSGDvLUUl61cY4ZvAONHWjpCm8lmdXWNce6ph4ZfVriScTx+oiuWO2SbKoI6Zc+YEtdAvLd9yAw5mE5mmpxAJSizJSnGYq8vKtxJYYZmAsCgAHJbaJqo8eMVj/E0lB6ILmq6RSiEOzFSmdRISKNDKWrpqJTMtZ/Mr/LFd1EAcnMOF2dYA6eeiWB8koeF47Ke6AhtK2icBeKgkleF9/8AkcSNzRS7VqLaJ9bkuUlLly4vVJxNSTGj2VTkGzWcrVUX1V/5ro3J4GdqoJ138VNMxyWlo2gCHLBR2UjHACAxPSer3RKCELEya4F1FRUZF3LGmEPNBaImJtIlWmWpLoKglTg7wd7UMbJbtXp8uSRYJMmRMOzfUi8ojmcDTEgxn2jtVtJC3dJaZc1agCL/AFknIAEUArhSAlJNnSgbCQkbgBWDlG8e+UWPRep65hV0h6O6QCGBVUA76YxZ7NqxIlBTIvKDVUxPY+EBRLJoKdMqmWbrYmg7zjF31e1U/DX1lZKylqAMM83fDhEzaJbJmN+XcOMO1K6wf5eHGACYg7e0erw/VBKmZNDmqEnL9Yhd9rHFHDefrCAP9YMetK8lD6wCswqdW18j5ZPCc+9t1xRjxr9YWQXauKfpHSjRNcU/SARmSiodbrI3e98M1WJSqlYN5O778Ye2Ulpdcinup6QKEEXeBIx5t5QFdtyJqSLiOkK5eApgoA4n9ZMOrNq0VsZ6gskYMbgb9L7R4k5RIWgMuUqlFqQe0EeYELVDcFHfm/HcRAJyrCEhI2apu9U5dvOAlKe6aVDGm7t4GAnTWywVxz/+URNomqZaQSDeooDC9m3Bz3QDm16TRLuXlC8QU3QCVKI3JBc4RDTZkyapClEyQQZbJYzFDFicJfVODmpwhxKsIlOr5wAVKPXUMS6iXIxphwhEpK5imDoSQRkgFqqUrFxWggCINx+gTVyFXaktQFSz1jTMvAxLWfQj0UCphQMyAP0pBHed8dALKSL5L/5aAMTia+QHfHTpyUNeLBId3Le6GCWNAIJLvMWVdg6v/EDvg0+zJWCCCxN3sz8jAZnpr40GTaDJRZ7yZaikqVMKSohwSAkEAZiLdq5pRVtkImy7yEqKixcqcEhT1u541iK0/wDCqx2hapo6SWsqANwhiaCoUDvy3RaNFaDl2WT0UoFKEhg5c1ckueMAvZtFBkkuTUudotXM4ZYAQNrs4/pgA7UwZqdkurM/pEOQAKV2U+/KEggdIgHFKCcs2D+cAjarUEA41UAKq4DfziuW2YZ05SjfVLono76gl6VIHWxNDui1/hwsIfics/5hjatCJN0gs6iaNxMBWrKFm+kLl2WWgtsSzfO6goedcYTss+zE/wBGUq2rHzL2xe5UQkZ4xOytEsFAJe8s4tkW9IdaO0HcQUBRCb1ADWpDue2AhlyrVMBM2YmzoAOwjaIH7RsilM8IeaP1ZluGlldHCpu1uZk4DsietthSiVNIbqtlm/1iQCWJrgkbuPCAjZWiHuFalFw5SGCcBgBTOFbPo9I6NnFVHLcr6xIA1FcE8OEJIUdiuRPhy4wCZsopU9c7v1cIJNkBsT1xg28cIUcm7X5lf+3CCrBbF9oefKAZ2eVtTzePXTu/KjhDqZJ6+0cBu48IRsz3p/70/wDVEOpiTt1yG/jAFtUs3VsrFJ3bjwhaWgv1sUcPpBZyTtcU8eMDZ32DvRx4QColm8nb+XcOHCELh6WVtfIof9eHCHErFHI7932hJaWMv9yhnuV9IBSQkgJ2t47n+kFAIu7WCiGbnBglm4LO/N/rAKGPBQ38DAJiWoChBZZy3n/+oEpNa4KGR4ceMczdINxCvAfSBWjrBsQ/n9oBpbwUpUX6qkqwO8PnwMKzUHa7CKHLt4CDWuV0iVAfOg5c/rCdlW6Jaj8yA/NgfrADNlu/FLin35QiZIKjTrI3bv5ELpPUPNPvuhMFrp3Ku97j6QDa16KRODKcBaWJBY+B4mHkiUkJACUgEFJDUdqsMsDBHIzwV4H+fCDLJDsRQv2Z+sAWz2pfRINCUug/2ln8PGOhOVOImTE0xChyIY+IPfHQCSJV0Da6idw+m4QaXKLpF40BJwxw3c4Eppj1j4d+4QC/mP8Ab7rxgARLOwHLklWA+nEQcAkdbFXh3cIIkMSckp867+AhVKGIDhgPtv5wATEnaY4kDAcBu5wlLBMyapzQJQKcH3fqhWWg7NRv914wjZySl3G0snsCiPJMA6DgmuCd3vdACWQUucE7uUAx2jSrDyEFtCiAs0oPQ/aATlKUyC/HDgfrCsqaW5qOXEn0goQQRgwT9PpBJYOxhv8AD7wBrdMJQR+aYgZ70w4Ws7Z4cfrxhnMc3P8A8j9z8OELLWWV+4enCAWWs3jVqDfx4wCDVP7Tly4wRRO2eH14Rwe+OCT5jhAdLFEHn68YFQLCo64y484GSk7HL0HCDfKKfN6nhANrODenYdcZfpRxh3OHXw6oy/dxhrJWXnfvH/VEOZqjtU+UesAJSXy6u77wFncXMOpu4DjCiVsoU+XfBZRoimXoIA8gFkYeweMI2kkXDSk3zcesLyywTj1m84R0gpkEthMQfFPGAcTCWOGIPlHFRdeGR8PtALX1g2Q8j9IN8xxqnf8AfjAAQSpQpVG/ifrHBStnCqfpwjpc2qKYpPpxgt9rtMCR5jfygEkXhdwzTj9uEI2NSrgw2FqTjuURu3NDkq35K8zz4w2RQzhhUKHaBx3pMAcqICqYKfHex3c4StalMthUMcd3ZwheYXcb0/b1hLEj9Qb34wAuokhsQ+J+nKBcku2I3++MJ2aZRJNCHB8vSDpUw5K8D/MAwt9sMu5MunAoNeIPoY6Hs+SFulWALjDMfzHQH//Z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90" name="Picture 30" descr="http://t3.gstatic.com/images?q=tbn:ANd9GcRQqECTmskTrjDti6W2zwrgReTW_mLWXT13-JI4lW1C7g_ftbs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31" y="4320896"/>
            <a:ext cx="1219200" cy="1257300"/>
          </a:xfrm>
          <a:prstGeom prst="rect">
            <a:avLst/>
          </a:prstGeom>
          <a:noFill/>
          <a:effectLst>
            <a:reflection endPos="6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2" name="Picture 32" descr="http://t3.gstatic.com/images?q=tbn:ANd9GcRHKk-4TKbjdxs9ZzfBxkgtC_ut6B71WhGLMsn-RbHVqNQfFuT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8738"/>
            <a:ext cx="2362200" cy="19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6" name="Picture 36" descr="http://t3.gstatic.com/images?q=tbn:ANd9GcSWmaE8hxso1z89FvB-rs09p8MnWYYSj2WMNgXFmrTG3b4QA9of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31" y="2662518"/>
            <a:ext cx="152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38" descr="data:image/jpeg;base64,/9j/4AAQSkZJRgABAQAAAQABAAD/2wCEAAkGBhQSEBUUEhQUFRQUFRQVFxcUFhYWFxcWFBQYFxcaFRgXHCYeGBokHBYYHy8gIycpLCwtFyAxNTAqNSYrLCkBCQoKDgwOGg8PGiwkHCUsLC8sLCwsKSwpLCwsKSwpLCksKSwqKSwsLCwpKiwsLCksKyosLCwsLCwpLCkpLCwsLP/AABEIAMABBwMBIgACEQEDEQH/xAAcAAABBQEBAQAAAAAAAAAAAAAAAwQFBgcBAgj/xABIEAACAQMCAwUEBwYCCAUFAAABAgMABBESIQUTMQYHIkFRMmFxkRQjM4GhscFCUmJyotGCkhUkQ3OTssLwCFNj0+EYNFSD8f/EABkBAAMBAQEAAAAAAAAAAAAAAAACAwEEBf/EADARAAIBAgQDBwMEAwAAAAAAAAABAgMREiEx8BNBcQQyUWGBofEisdEUQlLBYpHh/9oADAMBAAIRAxEAPwDcaKKKACiiigAooooAKKKKACiiigAooooAKKKKACiiigAormaKAO0UUUAFFFFABRRRQAUUUUAFFFFABRRRQAUUUUAFFFFABRRRQB4klCjLEAe8gfnXFnU9CD8CDVU7yGY2wRSFy2SScAAY3JrKec69JH+IJH4GoynJSskVUY4btn0JmjNYFDxy5U+GaT5mn8PbK+U/asfjn9aziS5xDBH+Xsbdmu5rHYu8i9XqVPxA/tTyLvXuB7USH5/3o43+LDheDRq1FZtF3u/vQfImn0PezAfajcf9/Ct40doODLbL3mjNVKDvMtG6sw+IH6Gn0PbmzbpMo+IIreNDxM4U/An6KjYu0Vu3SaP/ADAfnTqO+jb2XQ/Bh/emU4vRiuMlqhxRXFbNdpxSN7Q8Q5FtJJ0KqcfHyrHrTvbvQQCVfy3UfmKv3etelLHQMkyOq4HUjzxWTcM5cRikEssTHmyksuVCoCIyvs5bVtkH4Y6Vy1JfUdVOKwl0s++t/wDaQKfXSSD+NTVp3yWre2kifABh+lZ3HfnQp1W0nLt5ZCGHSSY4I6EFsHI6fEGvN1AqrIGtBmOGKPVG4OJJDkOcNln8sYPvxSKo0O6cXyNfs+8ixk6TBf5gRUzbccgk9iaNvgwr5/veH24MuOfEVeKNVkU41n7TWSv3gZGPeMGuLwVGYiG5U/XrEmcglSN3OknAHoAc42PlT8ZiujE+jQ+eldzXz1FDfRsOTMWzK0K6JfaZfMasYU4O5/Cn9r214pFp3lYMzIMoWyye0BsckedOq27iOj5m70VjFr30XK/aRxt791/Lapq0764z9pAy/wApz+lNxUJwpGmZrtU2071rJ+rsh/iX+xqatu11pJ7M8Z+Jx+dMqkfEx05LkTFFIxXSN7LK3wIP5UtTJ3JhRRRWgFFFFABRRRQBlfeNxIyXXKydEKrt5F2Gcn4AgVXrbhud2/8A5Vi41Ya7mWQ75kY/Lwj8BSCRVCTKJDRbYeld+jinoirvLpTbEf8ARPcK8vYj0FSPKo5dAEZ9AHp+FeDw5T5VK6KNFBpDvwpT1ApI8DT0/wC/uqd0UGP3VgXZAf6DHkSPgSKP9FMPZkcf4qn+UK5y6RpPVDKUlzIRVuV9md/+/vpZe0N9H0nb781KGMUm8IpcMfAbHLxIPjPH7i4UC4CSqu4ySMH1BHnUYvaAAaTGVBjMWFcj6s9VHx86scnC89Kq3bDg5jTnJ1BGoeo/vW8KEnnr1N40o9Bw1zbzEhosFxGM4TYRDbScZGQMH1pG30tpIgnRZrlpPqmZhy4VyVVNTHIwDkrn4gVFWNxszekbt/Tt+dKo4jXIW5jMVtuVOpeZMfCw9oKp6YGPuNTUWm0WlJNJ2H1jxMAw4unj1SyTtzUBC6M8psgqWPlscenpS9nMzckutrN4bi6YbKSWzs5Kkb9QM4+BFRw4gUWRUuFJS3SFVlTBzIfrFGGHQnOSN/PFK39uczDlW8gVYLZXjOg5OPEoIUlt8En/ABetbbe7C3H1jhBEXgmASCWcmGQnKucAjDnSF6HYH94Eb0ra8QWIxZuJomit3kPMjziV/Z0AhWORnfJO+xOSKjryIAzER3UILw264ZpEyMa1J8WdjkAHz2znFKz8V1fSFS6Uh2it1WVAGaLPixpI0gEn9nfBxpOKLXz3/ZtyWsb6TEWHtZRBbyTEP0VpfaDEhlJOT0wDvnBoisVBiElmGCW7zNy3XU+o7awGVhpJOAcke8A1G36u4nJhtpC8kNurRkAgqB4kyASfInPl4s4zXm7IzcYiuodTRQKFZ3UMAMiTdsg5yFBPXw9cUqT5b30BjpOHWuIhKtxF9S0sjEHDBscvTqUjG+CehA8icU2teAxScoR3SanR3fI2jCjbOkk77AjqM9OtLT8XCm45V4QcJAglRQ7A+2q406VzjxFcHzGwp5cySYnJS0mEMKQr9/lhlJZxgbasjIwTk02JrfwCGdpwO6xEYpU+t1acS6cBcnJ1YGkgZBGx29aeW/HOKRBSDPhnZF2LAuhwygDO4wdseRpJkWJ21W06cm2AYwuSSWONZaNiqjKtvjB31AYFe7a7ijaFfpMkZhhLMJEBUOw8OlWCMTudsk7bHetT8t+hrH1r3uXie3pby8S43HUdOtT/AAvviLsqvCCWOPCSN/xqo3FrJcxW8X0mI6ubMxYuMHB8bAahgjA2AwTgjrUV2Yt9Vwvnpyf0FPd2umJhTeaR9GWN2JI1cbagDj0orzwy30Qxr6KB+FcrtXmcL8h3XCa7SdwcK3wP5UAUC8GWJ9ST8zTblCnsqUkUrmLDcxVDdsO1Q4dbxSciOYyzOmHZ1wqIp8JQjzbzzVh01m/ffJhLFPdcyf5nRB/yGmgrsWWh7g757c/a2Ui++K4z+Dp+tSEXerw1juLyP+aOJx/S4NPu67s/a2tlbm9hjkl4pNpjWRFbTGqMUPiGwPXb/wAxazzhPZFf9PrYyrqjF00bDcao1JPUbjKgdKrhQlzRbftxwx+l4F/3sMqfiAw/GpO34jayfZ3lo3u5yoflJiqL2/7npIuIRR8PjLQ3OyZJIidftA7nooA1ZPvG5Fee1/dDHaXHD7dJ5He8k5bsVXC4MYLIuxx4ycE+XWswI3EzTIuFO4ygDj1jdHH9JNeZOGuvtRuPirD9Kzu77ktMzw2vErZ7hP8AYt9VJ01YwGbfG/SqS/EOIWdw0BuLiCVG0MvOdQD5ZIbGOhz0waXhhjNyaOucqs1i7Ucei250sg/j5Uw/rBzSq963Eo2RJ7e3YuQAZLfQSSQNihX18qV0r8zI14S0ZohhpN4ql+IwhZXAAADEYHTbY4z780xkWotWLCEEe9RHbe3/ANTkPkNJ/qFT9umN6ge8KfHDpP4mRf6s/pWx1QMzfguXiZV3JCoBkDOuQDGSRj5insx3fP0iMPOsY1DmKI4vbUsRvpOOjf3pl2dH1ZJVmGpSQh0thFZzpORgjGfup3bTcsRkyzxssUkx1rka39g50g4YZ3yfj1FY+8yq7qHMFy0xUCaGXm3JYiRcEiEYRj7WxAA9n06jeu2trqMTGBTzJZZyIXwQidVAVhj1GPu602EpC7GCZYbYk6hg5m9pehGoHp093pXswBA/1MsZjt401RsWGuXo50seu3x9xpd7+DR3YXMY5OqS5i8UlwxZdQ05JjbJUE4Pnkjr0OK7YTtIYQZbeXLTXLiQYw+4wxwwGR7vcemaazXPKMoS4ZeXAsQWRf2n9tOikeu4PTfYUrcW5Kynl28yxxRQBkOk+PGlhkZ1DO++fjWNb3Y24vYWY/1cm2bxc2cmBzkqBsAqsMFcjHngDGRXLW4ReRmeeHU8k7c1dSYyTG2SBqOceZHU5BxSN1CEMp0XMJSKOJSjFl5j74JBICt6A+uN9qetecsy8q7VuVAsarNGAcv7aKu2/hAzpI8j0zWa7+TRaxeSQQ/WwT82aSZlcEN9WPCzHxaRhV2xndQc70gYQyoWtPFNck6oGGwQ7qgRhnOhiOg3LDyFe7iBgW129vMLe2VMxtg+IZ1MSNWpQp22IySM5pI28cbrlbqAQW/idctu2AGUZdQPa8wDt7OKF5b/ANfg1nt7mMq45t1CZ5wo5uSCq4V9ZdfLfoxxsGB3p9JeyOJzHcxShikCB0xqXOdKqCVzk+hBPQjpTThd8QYVW6XwK8rCUEYkwdJZlIYnxH1I67ilI7V2EHMtreXmSPMShRWIyWxhgoCkKPMgg+TNQ8t/ACnFY9JnZ7aDEMCxq0bIcFvCGPsMxGNttQ3zkEU57s7DXOP5lHy3NQnE0C2xIhmhaa4OzM+giPZl3OliCOhGR0yQK0Dug4f0fHQFvnsKrFXsvP7E5OybNVFFFFdhxnabcQbET/yn8qc0x4y2IW+4fiKxgiqMKTIpU14IrlLngisz70lik4rYxXEgihWCMyOQTpV5pHbZQTkjYfEVpxrHO9blPxSQSylOVFbRhVjLsfqFY4yVUbt5mq09RJFn7Sd7fDjep/qX0iO0Ki3mSVkK6dJyiYAwCABnqFqabhkcnamzu4SrR3Fu82VIPjSEoc488NHWIYsx/wDkt/wk/Vqe8Jt7WaVI4or4yOQqiJ4ixJ9Byx+dWJlwu+9+5t/9IW0XtS3c5hlzvCryNrCj16EehJPpV37Rw6u0HBoCSeTA0hySeituff8AVVD/AP05akV1u3jkIDFZI1fS3XBZHGcHzFV6b6Ul+J4uMWVxdQBoVMzFDjxAqDMnLb2mGQx69aAI7tAk1x2ll+j6jL9MAQrnI5bKurI6ABck+gqW767EXHHBHDjXyIhIfIMNRy3wQr+FSPFe3faCCIs9tGAR9vFAsowfMPGzJ8xWb8H7RlLtri41yu4fU2QWLMRknNAlRyUG468iSk7Q3FvcfR1cSKjJGC6jPkDuN+pqW48mviVhF1zNHt/NOg/SoHj3amKQgwQqrZDGR0XXkHIAx8NzUz2V4kLzjlgwGNJRmHo0YeRse7alOGlRfEhPDbJ36myXhy7n1Zj/AFGmkgp2y0iy71ytnsHFTAqld6k2LFF/el/5Vb+9Xtl8NZt3uTeC3T3yN/yj+9bDvIWWhTrZcW4UByXZgNHXJCoPiPERj31Iz3IHORZpEy0UASVf2BgyA+z7Jyen5g01tLbUYFxIQA8jcvchQ2ScYOcafSlra+K8oiffVLcESrgagPAR5eIZ8vnS65l9Mg4ncDTJJIkUitOketNjiIfs7A+IDfDfGvMfFrdifHLEJJ1Y+IkCJR4QS2ehAxufQ9KY8VjKxwKVQMVaUlNs8xujDSOmD5nrtUYY6qoJok5NMuVtctNpVbiN+dcliJE8oR4GOnOxAAxp+ddhtBJyybdSZriR8wMB4Y+qgArgeY+OR6VSxFTq3u5IyCjsCuQCD7OrrjPTPupXS8GNxPEtccyELmaeITXDOeaMqYkPhJLY1EEAY1fHpmnlrJJMAC9vOJ7rJ1Aq5EQ8JGQcLhBnwkgHfOc1XeFdpJ0ZPEmI0kVRJ7A1qS2r1Jxjfr86sYsypTXbwTLDalzy2Cswk33BA8S7+p8wSNqjKOF7/wCFYvFoITWWrVm1dObchB9HfKjlnxLpQ75wxA0jfcHbFEl6p5ui6lQySLEomC5KYw4JIBUAs2+R08QBNerRY42hDPcwGKEyMSNSAyY0sBh1wdR8gCPQ7V6t5nYQKk8Mpy87iQb69zl2BOxyPQ+TAgVm96jCt1zCLhyLW4VVSFT0yOoxnOphttrz0xtRJbpE8jG2niEMCoXhfOSx06sqwG+lt8EE5yFxSVvw4ssOqzGZJmk1wMo2UklFwwO4QkeL1KnoK7DInL3nuITcT4xICQUUhWDM64wNxnX0ABFC3tGDHjRGIIkeRgkYLCQYKO56DMat08jn3Gts7trHRbk/yr8hv+dY7OefxA4YOocKrAAAqgwMBSR8jit+7MW2i2Qeo1fOuimvq6L7kartHqyVooorpOYKjePH6rHqRUlUT2ibwKPf+lLLQ1alerhFdFFcpY8EVgHehNq4xeH0mKf5FCf9NfQtumXUerKPmRWLcL7BTcZ4rdsp5cAuZjJKRnGZGwqD9p8fcPP32pk5lJ4HwSa7nSC3QvJIcAdAPUk+Sgbk19O93PdjDwuLVtJcsPrJcdPVY8+yv4nz9A77EdgbLh2sWw1S4CSSO2p/JtJxso3BwAPKqv3o98TcOuBbW0SPKFV3aTVpUNuqhVIJON858xVhCE74e3F8yvBbW9zFa7iScxSLzB0IU48Mfv2Le4dcLr6n7qu8F+KwSmaJUeFlVimdDhwSMA5IOxyMnqKy/vn7BhOJxCyiJa7Vm5Ua/wC0VsMQB7IOQT5A5NAGe8E7U3Vm2q2nki9ysdJ+Knwn7xV44b28sL4iPjFpGHbAF3bLy3BPnKq9fiMj+Grf2M/8PsSxauIkvKw+zicqsfxYbu39Px61nne12VteHXiQWpkP1YeTmMG0lidIGAPIZ3z1FAEp2w7k5oI/pFjILu2Khxp+0CEZyAu0i481391R3ctbauLK2Ps4bh/v5RUfi1aV/wCHS7laxnR8mKOYCInyLLmRV9wOk/FjUs/ZiC343NNCApmsWaRBsA73CLqx5agp+9T61j0NQ+Zabsu9PHpt51xljzL0rKe9mbN1Cn7sefmx/sK1a4O331jXePLr4kw/dVF/pH96eGpkhlI+gFvrRogVVaPorvnGvboc48q9yTZV1EyPiOKFQ674dvEM74Kk16uiA+CZF1SIuQMqUiQFvLqDjoa5ZOZJI94pA87y4YY+zGFzkHYg/Mb0sVkVlqyP4yoE7KFC6NKYXoSqjcbDY5pma4ZdTFsYDEsAPIE5A+7NKRyYzsNxj4VbQlqecUosdLoyEjUuB+0R19rJxjbptXkVlxrDrhNiZJFRQhLFV8Zx7TDcee2Nzg4B6VYL2EfXj6M8ZkmSEG3bKhkxqBVOobrjR8N6YdmrXMmowLMqrI5XUAxCrjAGeuWBG2cjY+VSNnDFGbfU1zANLzvkF0wxzG/Rl9BnSPuNc83eW9+xaKyOPeg84x3TAnTAiTqMlCfGviAxg+ZAG2+OtP7+Fjz2aG3nEUUcQKNg4/e8QJDLj94ED1zXjh0zy8kCWCcmSSdw4wQyZwSBqADAAbqOoB2pOOyUrFqtHUy3DPm3cthY28S4U6v2WI2HmR0xU970HPUgjidsrcwciARsy5ZAzlcEYLrv4ttQB9xp1wyUh4dN1G4iiadg6gsJCudypDZJY9Tn1B2poLwOrlLpgZ5go56g5i2DAFhtgs37QGPQmnXFpnMN3I4t3GUtw6bnB3BGVfcZxjWCKZLRb9xW8hp2KtzLc6vM5J+Ln/5r6Igj0qFHkAPlWM90/D9UoY+bZ+5R/etpFddLm/M56zzSO0UUVYgFQvaJvYHxNTVQHaFvGo/h/Wkn3Ro6kRiiu0YrnKilo2HUnop1H4KNR/KozuNu45OFAr7fPnMvrrZ9QJ/wFPlS3FJ+XbXD/uW1w3yhes44BxSbhEq3EKmSCSOJbqEdfAoHNT+Ib/M565DRqRi0nzDhykm1yH9n3lPwrjd/DeBmgmuGckbtHkDQ6j9pTHoBHoox0wbnxfhHBeMlZmlidwANccwjk09QrqTn5jIqE7edkLfj1st7w6RXnRQuM41qN+XIDukgycZ+HTBGB31hJDI0cqMkiHDKwwwPvBrpIH2H2Y4La2sAjs1RYsknQ2vLdCWbJLNsOpqtdve8ez4axbSs14U0KiY1Bc6gJH/YXJzjqfTzqA7Ld9vC4beKDTPCsSKg1Rhh4QBk8sncnJ6edPOHWHZ7iVwOQsTzkmTC86NyVOokjYH35oA0Hg8kpt4mn080xq0mkYUMRlgAfIZx91fPnGeypvuIz3d/dQWdu8pK82RDM0SnSgSIEkHQB7XyNfQvFbPmwSRazHzEdNa4yutSMrnz3r5O7wezMfD757aKRpRGqEswCkMy6sbHfAK0Aald98vD+HWwtuFxGXQCFZspHq82YnxyEnc7DPrTbuk4xNeScQurhi8jm2TJ6AZkbSo/ZUYG1YjW39x9vjh07/v3QX/hwj/3KWehsdS+OaRj60tLSUQrlLCc/l8axHtE/M4pL/vcfJsfpW13D4IrDLeTXfO3rIzfiWplkm/IFnJI9TX2mVm1uhVZXXIyut2OjHuK4FAUBGJ5biK3ABGxBlPw6qT6/DrTUTg6vrCNbxpiRdtK7tg+5qfxQ8xgDEknMuMZjOMiMfd4WHv/ABoWSGebZAqKWVam4OGWz8vUZYRJLIcsMqIRnGjV1KnYksa5F2ZdwnLeNy4kbTnTpEfqWGCWG4ApsaDCyLUV7FLtwyVQpMb4dOYvhJygOC23QDzz0pOOIsQFBJOAABkk+mPWi41ic4dZ/wCqyOYJMyGOBHjbxa2JYHRqB0sGUdCDgetSVxeqDPouXUpGsKJOudyPrE8QH7o8vPcYGa82MaBbcH6TGC0k7YJdTEmQpYeJcqQg3QeecbUrZTSS6FWWCfm3DSMrrg/VEaGwudmWMD2BjVjzrleee/7KrI9XcGDIXggnSG3SPVG2liD+0M6vEulveM53FedUcbBS9zbG3twDnLoJHAAbH1i4OX2yM+XmK4bQOMNayI01yfsG1DEZw6kIc4wrkeHr0ry14HEoS6yZZFiVLhQcxnqBkZyrOfIA4zsaxb3mbvegtwqaWQwYkt59CyTFW2ZZGyWBI1YyX6kAbEHpUZxaILBFmBYmlkeXKuG8PTScNkYJ8x8DUvxC3ZvpLSW8cuyRB4W3x1Vxr1EYyATkdN/WovjEI+kRwqrqI0jQq5Y6WO7aQWbAOQdjinhbUVq+RqXdPw/THq9E/Fjk/lWiVXew9notgfU/8uB+lWOuykrRRyVHebCiiiqEwqt8eb674KKslVXjBzM33D5Cp1NBo6jTNczRRXOVIntc+OG3nvgKf8WRI/8AqqtHb7qsXbRv9Qcf+ZNaR/O4Vj+EdL9louTE90yF8sIkGCdiw1tsOgHn7jXL2iGOUY9Tt7NPhxlLoigjhDwy8+xma1m89H2b+506H5Y91PeK9rYbpBHxywJIGkXlp1Hvx1HrjJH8PlVsuOzeviEsWoIg1S+ngI1eHO3U492Kb2nZ0tBNhdcqPEicptSnUMtuNiMH7qylWrU8nms/YerSoVM1k8vczS47sYbgFuGX9vcDyilYQTjPlh8An37VK93KScDupZeIWV2NUfLR44uYoywLnUDjfC9D61NTdhIJorh5ogrwaNgulizNjBIxUVacIlg/+2vbuEfurKWX/LsK6l22H7k0cr7FPPC0z33x96Fvf20MNo745hklDIyFSq4Qb9faY7HyFZFJIWOWJJPUk5P41r8zcQbZryOUf+taQSH5spNNTw+6P+0sh8OH2v8A7dP+ro/yE/SVvAykCvoLulttHB4jjBea4f5Mqf8AQaqq8KuPO8dB/wChFFBt/wDrAq/diYtPC7QZJzEzknckyzSPk+pOa3jQqJ4GLKhOm1jRJy14jr1LXlBtSGETx250I7eiN88Vi/Cfbkb0WQ/04/WtU7aXGmGT3jFZXw4fUTEddGBj+J8Vr7o0O+J2lwy8siQalWSYrKuBqxgbnGQy4paKMRgMYyNEBfVG24Mh8DdQcq1ISyahIodW2hhCyDDYyD81bbcUpKm7HQ8eqVYiIjlfAPrBpHqBkbetUYiJSO95YIEpBittkmXcySfaKCNJwVwR1/KnMx0BtUKnlwRxcyBsEGTdGwNJJBODsfKmUc3NyqzRyCS4RMSjSdEe6MSP5cHw+dKBRnBilj5twzYhOpSkezqFG2x3HhqLRZMkRxEIZAkzIVgEYSZerNjmJk6TuN+h60+4iDiTXDHKIbeKEPERkF943VSBuDsT16VGW0jTYWOaKQy3OdMgwcRDMbHHqF0nw11bcMwLQSxmWdmPIOV5cf2i6V9CNQ8HnUrW38FLscvfiJ30TyRGKDQqTLlRKQOYg1g7MFGPj5ilpoScF4oZo7e2AzExDMr7eHOrDLpY7YO+221JQymbKrcRyCa4QFZVwdEeDG4xg7BdJ8FeZrcMZNVs6NNcBAYGzgpgOulcHSwDn2aN70C4taFImjVpLi2MUOptQLxiR8BH/bXB1N5Dptg7UtZCWT6OAbe4GJJyCBqDnJZcDWMNrHVQDjGxprJxANzhHcghikKpcjJ5ROHHiwSVZz5eVOeJW/27S26PpSOESQsNWSMpIqtuD0Bx6b561j3vILiVnboRCpgni5kzTfVEv4FPiBCkkFT/AAAikOEjnX5fJca2YM3tFRsudhvjHkKei5WB3CSzRmCAjlSqWVZiAMfWAgasnAGMeR3pbu2sNc+fUqvzOTVM2upidszcuD2+iCNfRR8zvT2uKNq7XecAUUUUABqo375lf+Y/htVtqixXOvU3/qSj/LIy/pUqmg8NRQmu1yjNQKFf7eXSpbQamVQ17HksQBiOGVhuffim0fa2UxxpDIqLEuByWzqz5tucmraJPCVIUqeqsqsD9zCou67K2Uvt2Vtn1ROU3ziK1OpSx5qVi1KtgVnG4iO1KPMryq4Jt2gkZcE5P7ajb37U1S/iS2MUbtk3KtkjSTGqgAnG3UZxXtuwVp+w15D7o7guv+WYN+dN5ewsg+yvyfdcWyt/VEw/KpOjU5NP2Lxr0uaa9yev7+FxcsXUpJc2wOCN41Cajt5da5xSIsl3zVAhRR9GOlQNX7PKI652z8aqsnZW/XoLOf8A3czQt8pVx+NITWV4g+ssbrA84tE6j4cpyfwrJRq8436ev5NjKllaVuvp+C4X3DYDLNCIVXlW3M1gkHWqg9M4xvvtvVQkZTjSCPXJz8qbv2w0M/NkkjaReW/0iN0JXpjLr8POvNvfRv7EiN/Kyn8jXJXTf7beh10LL91/U7eS6Y3b91Hb/KpNXrgkOiztU6abW2H38pSfzrPO0BItZvUxso+LeH9a1K4i0nSP2Aqf5FC/pXT2NWg35nL25/VFDWSheleXNdJ2rsucBQu8Cb6tvgaolgoFudRIBeMEqMkAZYkbHpird3jSfVn31UJJhHaA6tJJfBxnJCBcffk1r0S8xoPNvyG1tKzlCxjly8s7A4Byo3B6+0N67bMqcvPNiOl5c+0uSTy23yB5g9K8SQllbZJNEUUQKnDeM+Ej3gnBpdhp5gDsmeXBpkBK7/aKCfTOrrVGIhzYxkhSVimWOGSUjofGfEuNxqHUdKXtBydJzNC0UBfLeNOY/sE7EAMNj06UpPalxKTEkmuSGBXiOD4ADlR/EBjrSgk2kEcxVZJEhCzqSNCkZ8R6lWz0NQbvv5LJC8MWwysM8cNsX8Phbxk6hjcalx7vdRE3KKAPPbvBCSdYLxiZh4Sc6lCuMjyr1cWxcyF7dWaSdIw8DDPgADADYhXUHz60o92rc4JcFRJJHCEuF/2QIBwTuSjk9D/ek3vUdIc2wYrEGWC5jht3lAGzYkxrXHjGpeo2WkbOGNOSjG4twkZlcgl0yx+qkJGtR1I6D7q9X9qW57PbqXkljiR4G3EigHIGxCOpHn512W+Uc8RTsAFWJI7hSRoP2sZL7kqd9j86xb3mae7FJJRAA1vPl5JiGAXEgBJXC6hhwR1Qfca8wQIFQGO4gE0ryYjJcGIHEisEJAC++Pyx769XkHilaaBZBHFHDzYWGo6vs5UVt/cSKXgnWN9KzSRtDFtHcDKpORjcyDZWycYNADPiN+30eYrcpMs0qoRpAconiUkgqcjJByn39KuvdHYbq38z/oPzqicfmbl20Z5RGgyjlBgBzWzpwdhjPlWv92dhogJx5Kv4ZP51aCvKKEqO0GXUUUUV2HEFFFFAHDWd2zaJpoT1SR2HvWRi3zBz+FaJWc9pOzd79Ikkt8FWIOA2DtnGQcjzPzqVRNrIpC3Mf5oFV1OJ3kJ+vtmYeqYz/Y0tH2wgz4+ZGf442/MZqWF+A10TwozTG143BJ7Esbe7UAfkd6ehqw09A0VwtXQaAO11TjpXBXRQAv8AS3IwWJHo3iHybIqOuez9pLnm2dq5PmYUVvmgBp4K9AUYmjLIgZO7+wJGIpYwGVtMdxLoOlgwBRyy4yOlT1w+pifUk/M0Um5rG7mjd6JPZoauTdKwDMe8g7KPev5//FRcPY+W9gRYgToBc4/iJH6U/wC8Z8zIvvH4DP61pfdLaaYc/wAC1Rd6KNWUZPoYLfdjrmA7qwwc9COnSk7fiU8RXWusK/MwwzlsYyT1r65ueHRyDDorfECqxxbuvtJskKUP8NXauRTPnzhvG4MxiRHTS0js0RIyzbrsOgB6Zqa4Zd6uTpmjl5YmmZJQPbxuu3mwPmD09KufGe5JhkxFXHv2Pzqk8U7vJoT4o3XHu1D51CVLepaMx1YWYRoQ6TRhY3uHeFiyhXP1btpzjTkg7dPWnfDWc/RwHhmKia4KSpg6yPEgCg+1rBGV8qrsRuoshXLAoYyM6vAc+HD9Bv8AdTuXtIJA4uYFLtEsSuPCylCSrDVkg7+RFRcGy6ZJ20KJyVeOaAEPcMYjrBiYlo2fTkDQdI3UfdS1oskoiUSwTcyZ5Srrp0vHkjAXOQ6r5p5mvEXFrf60wTOmmICGObJTLD61MNq2OkYGodaf3lkfGZEjnjgt1jEiEa9L40sgJYBlKn9ofpSPz3vqb0I0QoFGYZ4edMzZiOrMQ8MqEJ0CnUcFOlOY7l5VkVJobgSypEVcBTyxjlyMVxlgXwcoenmKVgxG6qJpIWii1FJhrRbgjAJZ9ShX1t0I3HlTS7vUhNqLmGOVQrSjljGBLqJQoxxsxBByOlalfe/uA24jHzOIsuhUw6qVTGnwAZOyr1+AreOydtotU/iy3z6fhWE9krXmXBIHrj/G21fRNrFpRVHkoHyFdNJfU36EKzySFqKKK6DmCiiigAooooA8lR501uOEQye3Gh+KinlFAFZve7yzk6xAH3VES91qr9hPLH8GIH4Gr7RWWNuzOJOyHEYvs7hZB6SKD+PWmsk3EIvtLVXHrGSv4HNajRS4EbiZlI7XBdpoJ4/fp1D8N/wp5bdqbZ9hMoPo+UP9WK0SW0RvaVT8QKi7zsday+1Cv3DFK6aNxkHBOr7qyt/KQfypcGm913T2pOYy8Z/hOPypo3YG8i+wvHx5BzqHybNI6T5DY0SZNJOKiZbXi0XVIZgP4dJ+an9Kav2nnj+3spF98ZDD+oClcJI26JoCvE52quv2/hHtRzL8VH96rXaLvBeVDHbxsgbIZzjVg7HSB0z61mFmkBxu859yd8hS2/qzHy+AwK3bu7t9Nuf8I+QrEeE8MiManXiUHLIw65kCrpz54ySPTB9a37sdDptR7yfw2/SthK9TLkhpxw08+bJ2iiiuo5grw8QYYIBHvFe6KAIHifYq1n9qJQfVRg1UuK90QOeTJ/hkGofjWl0VjSeoyk1oYDxfuzniyTESP3ojn+k1XH4RLFkIzLnYqdUefcfI/f619Q0wvuBQTDEkat91TdNciiqvmfOdxxq6MciS+ITKiszKM4Qkrgrt59cGlOznZGa6P1a4QHDSNsg/ufcK2DiHdbA2TCzRn3Hb5VXp+wt7bktCQw9Y2MbffjY/eKlKE0rRsVjUg9RHsb2dWK+MasXCSAFiAMlFBbbyGrIrXqonYDhUgkeSVHU+LJfGSztknar3VKMXGP1akq0lKWWgUUUVYiFFFFABRRRQAUUUUAFFFFABRRRQAUUUUAFFFFAHMVxogeoB+Ir1RQBH3PAIJPbiQ/4RUHe92lnJ+xpP8NWyigDPJe6gKcxTsMeTAN+dXjhdjyYljznSME+pp3RWKKWhrk3qFFFFaYFFFFABRRRQAUUUUAFcxXaKAOYrtFFABRRRQAUUUUAf/9k=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0" descr="data:image/jpeg;base64,/9j/4AAQSkZJRgABAQAAAQABAAD/2wCEAAkGBhQSEBUUEhQUFRQUFRQVFxcUFhYWFxcWFBQYFxcaFRgXHCYeGBokHBYYHy8gIycpLCwtFyAxNTAqNSYrLCkBCQoKDgwOGg8PGiwkHCUsLC8sLCwsKSwpLCwsKSwpLCksKSwqKSwsLCwpKiwsLCksKyosLCwsLCwpLCkpLCwsLP/AABEIAMABBwMBIgACEQEDEQH/xAAcAAABBQEBAQAAAAAAAAAAAAAAAwQFBgcBAgj/xABIEAACAQMCAwUEBwYCCAUFAAABAgMABBESIQUTMQYHIkFRMmFxkRQjM4GhscFCUmJyotGCkhUkQ3OTssLwCFNj0+EYNFSD8f/EABkBAAMBAQEAAAAAAAAAAAAAAAACAwEEBf/EADARAAIBAgQDBwMEAwAAAAAAAAABAgMREiEx8BNBcQQyUWGBofEisdEUQlLBYpHh/9oADAMBAAIRAxEAPwDcaKKKACiiigAooooAKKKKACiiigAooooAKKKKACiiigAormaKAO0UUUAFFFFABRRRQAUUUUAFFFFABRRRQAUUUUAFFFFABRRRQB4klCjLEAe8gfnXFnU9CD8CDVU7yGY2wRSFy2SScAAY3JrKec69JH+IJH4GoynJSskVUY4btn0JmjNYFDxy5U+GaT5mn8PbK+U/asfjn9aziS5xDBH+Xsbdmu5rHYu8i9XqVPxA/tTyLvXuB7USH5/3o43+LDheDRq1FZtF3u/vQfImn0PezAfajcf9/Ct40doODLbL3mjNVKDvMtG6sw+IH6Gn0PbmzbpMo+IIreNDxM4U/An6KjYu0Vu3SaP/ADAfnTqO+jb2XQ/Bh/emU4vRiuMlqhxRXFbNdpxSN7Q8Q5FtJJ0KqcfHyrHrTvbvQQCVfy3UfmKv3etelLHQMkyOq4HUjzxWTcM5cRikEssTHmyksuVCoCIyvs5bVtkH4Y6Vy1JfUdVOKwl0s++t/wDaQKfXSSD+NTVp3yWre2kifABh+lZ3HfnQp1W0nLt5ZCGHSSY4I6EFsHI6fEGvN1AqrIGtBmOGKPVG4OJJDkOcNln8sYPvxSKo0O6cXyNfs+8ixk6TBf5gRUzbccgk9iaNvgwr5/veH24MuOfEVeKNVkU41n7TWSv3gZGPeMGuLwVGYiG5U/XrEmcglSN3OknAHoAc42PlT8ZiujE+jQ+eldzXz1FDfRsOTMWzK0K6JfaZfMasYU4O5/Cn9r214pFp3lYMzIMoWyye0BsckedOq27iOj5m70VjFr30XK/aRxt791/Lapq0764z9pAy/wApz+lNxUJwpGmZrtU2071rJ+rsh/iX+xqatu11pJ7M8Z+Jx+dMqkfEx05LkTFFIxXSN7LK3wIP5UtTJ3JhRRRWgFFFFABRRRQBlfeNxIyXXKydEKrt5F2Gcn4AgVXrbhud2/8A5Vi41Ya7mWQ75kY/Lwj8BSCRVCTKJDRbYeld+jinoirvLpTbEf8ARPcK8vYj0FSPKo5dAEZ9AHp+FeDw5T5VK6KNFBpDvwpT1ApI8DT0/wC/uqd0UGP3VgXZAf6DHkSPgSKP9FMPZkcf4qn+UK5y6RpPVDKUlzIRVuV9md/+/vpZe0N9H0nb781KGMUm8IpcMfAbHLxIPjPH7i4UC4CSqu4ySMH1BHnUYvaAAaTGVBjMWFcj6s9VHx86scnC89Kq3bDg5jTnJ1BGoeo/vW8KEnnr1N40o9Bw1zbzEhosFxGM4TYRDbScZGQMH1pG30tpIgnRZrlpPqmZhy4VyVVNTHIwDkrn4gVFWNxszekbt/Tt+dKo4jXIW5jMVtuVOpeZMfCw9oKp6YGPuNTUWm0WlJNJ2H1jxMAw4unj1SyTtzUBC6M8psgqWPlscenpS9nMzckutrN4bi6YbKSWzs5Kkb9QM4+BFRw4gUWRUuFJS3SFVlTBzIfrFGGHQnOSN/PFK39uczDlW8gVYLZXjOg5OPEoIUlt8En/ABetbbe7C3H1jhBEXgmASCWcmGQnKucAjDnSF6HYH94Eb0ra8QWIxZuJomit3kPMjziV/Z0AhWORnfJO+xOSKjryIAzER3UILw264ZpEyMa1J8WdjkAHz2znFKz8V1fSFS6Uh2it1WVAGaLPixpI0gEn9nfBxpOKLXz3/ZtyWsb6TEWHtZRBbyTEP0VpfaDEhlJOT0wDvnBoisVBiElmGCW7zNy3XU+o7awGVhpJOAcke8A1G36u4nJhtpC8kNurRkAgqB4kyASfInPl4s4zXm7IzcYiuodTRQKFZ3UMAMiTdsg5yFBPXw9cUqT5b30BjpOHWuIhKtxF9S0sjEHDBscvTqUjG+CehA8icU2teAxScoR3SanR3fI2jCjbOkk77AjqM9OtLT8XCm45V4QcJAglRQ7A+2q406VzjxFcHzGwp5cySYnJS0mEMKQr9/lhlJZxgbasjIwTk02JrfwCGdpwO6xEYpU+t1acS6cBcnJ1YGkgZBGx29aeW/HOKRBSDPhnZF2LAuhwygDO4wdseRpJkWJ21W06cm2AYwuSSWONZaNiqjKtvjB31AYFe7a7ijaFfpMkZhhLMJEBUOw8OlWCMTudsk7bHetT8t+hrH1r3uXie3pby8S43HUdOtT/AAvviLsqvCCWOPCSN/xqo3FrJcxW8X0mI6ubMxYuMHB8bAahgjA2AwTgjrUV2Yt9Vwvnpyf0FPd2umJhTeaR9GWN2JI1cbagDj0orzwy30Qxr6KB+FcrtXmcL8h3XCa7SdwcK3wP5UAUC8GWJ9ST8zTblCnsqUkUrmLDcxVDdsO1Q4dbxSciOYyzOmHZ1wqIp8JQjzbzzVh01m/ffJhLFPdcyf5nRB/yGmgrsWWh7g757c/a2Ui++K4z+Dp+tSEXerw1juLyP+aOJx/S4NPu67s/a2tlbm9hjkl4pNpjWRFbTGqMUPiGwPXb/wAxazzhPZFf9PrYyrqjF00bDcao1JPUbjKgdKrhQlzRbftxwx+l4F/3sMqfiAw/GpO34jayfZ3lo3u5yoflJiqL2/7npIuIRR8PjLQ3OyZJIidftA7nooA1ZPvG5Fee1/dDHaXHD7dJ5He8k5bsVXC4MYLIuxx4ycE+XWswI3EzTIuFO4ygDj1jdHH9JNeZOGuvtRuPirD9Kzu77ktMzw2vErZ7hP8AYt9VJ01YwGbfG/SqS/EOIWdw0BuLiCVG0MvOdQD5ZIbGOhz0waXhhjNyaOucqs1i7Ucei250sg/j5Uw/rBzSq963Eo2RJ7e3YuQAZLfQSSQNihX18qV0r8zI14S0ZohhpN4ql+IwhZXAAADEYHTbY4z780xkWotWLCEEe9RHbe3/ANTkPkNJ/qFT9umN6ge8KfHDpP4mRf6s/pWx1QMzfguXiZV3JCoBkDOuQDGSRj5insx3fP0iMPOsY1DmKI4vbUsRvpOOjf3pl2dH1ZJVmGpSQh0thFZzpORgjGfup3bTcsRkyzxssUkx1rka39g50g4YZ3yfj1FY+8yq7qHMFy0xUCaGXm3JYiRcEiEYRj7WxAA9n06jeu2trqMTGBTzJZZyIXwQidVAVhj1GPu602EpC7GCZYbYk6hg5m9pehGoHp093pXswBA/1MsZjt401RsWGuXo50seu3x9xpd7+DR3YXMY5OqS5i8UlwxZdQ05JjbJUE4Pnkjr0OK7YTtIYQZbeXLTXLiQYw+4wxwwGR7vcemaazXPKMoS4ZeXAsQWRf2n9tOikeu4PTfYUrcW5Kynl28yxxRQBkOk+PGlhkZ1DO++fjWNb3Y24vYWY/1cm2bxc2cmBzkqBsAqsMFcjHngDGRXLW4ReRmeeHU8k7c1dSYyTG2SBqOceZHU5BxSN1CEMp0XMJSKOJSjFl5j74JBICt6A+uN9qetecsy8q7VuVAsarNGAcv7aKu2/hAzpI8j0zWa7+TRaxeSQQ/WwT82aSZlcEN9WPCzHxaRhV2xndQc70gYQyoWtPFNck6oGGwQ7qgRhnOhiOg3LDyFe7iBgW129vMLe2VMxtg+IZ1MSNWpQp22IySM5pI28cbrlbqAQW/idctu2AGUZdQPa8wDt7OKF5b/ANfg1nt7mMq45t1CZ5wo5uSCq4V9ZdfLfoxxsGB3p9JeyOJzHcxShikCB0xqXOdKqCVzk+hBPQjpTThd8QYVW6XwK8rCUEYkwdJZlIYnxH1I67ilI7V2EHMtreXmSPMShRWIyWxhgoCkKPMgg+TNQ8t/ACnFY9JnZ7aDEMCxq0bIcFvCGPsMxGNttQ3zkEU57s7DXOP5lHy3NQnE0C2xIhmhaa4OzM+giPZl3OliCOhGR0yQK0Dug4f0fHQFvnsKrFXsvP7E5OybNVFFFFdhxnabcQbET/yn8qc0x4y2IW+4fiKxgiqMKTIpU14IrlLngisz70lik4rYxXEgihWCMyOQTpV5pHbZQTkjYfEVpxrHO9blPxSQSylOVFbRhVjLsfqFY4yVUbt5mq09RJFn7Sd7fDjep/qX0iO0Ki3mSVkK6dJyiYAwCABnqFqabhkcnamzu4SrR3Fu82VIPjSEoc488NHWIYsx/wDkt/wk/Vqe8Jt7WaVI4or4yOQqiJ4ixJ9Byx+dWJlwu+9+5t/9IW0XtS3c5hlzvCryNrCj16EehJPpV37Rw6u0HBoCSeTA0hySeituff8AVVD/AP05akV1u3jkIDFZI1fS3XBZHGcHzFV6b6Ul+J4uMWVxdQBoVMzFDjxAqDMnLb2mGQx69aAI7tAk1x2ll+j6jL9MAQrnI5bKurI6ABck+gqW767EXHHBHDjXyIhIfIMNRy3wQr+FSPFe3faCCIs9tGAR9vFAsowfMPGzJ8xWb8H7RlLtri41yu4fU2QWLMRknNAlRyUG468iSk7Q3FvcfR1cSKjJGC6jPkDuN+pqW48mviVhF1zNHt/NOg/SoHj3amKQgwQqrZDGR0XXkHIAx8NzUz2V4kLzjlgwGNJRmHo0YeRse7alOGlRfEhPDbJ36myXhy7n1Zj/AFGmkgp2y0iy71ytnsHFTAqld6k2LFF/el/5Vb+9Xtl8NZt3uTeC3T3yN/yj+9bDvIWWhTrZcW4UByXZgNHXJCoPiPERj31Iz3IHORZpEy0UASVf2BgyA+z7Jyen5g01tLbUYFxIQA8jcvchQ2ScYOcafSlra+K8oiffVLcESrgagPAR5eIZ8vnS65l9Mg4ncDTJJIkUitOketNjiIfs7A+IDfDfGvMfFrdifHLEJJ1Y+IkCJR4QS2ehAxufQ9KY8VjKxwKVQMVaUlNs8xujDSOmD5nrtUYY6qoJok5NMuVtctNpVbiN+dcliJE8oR4GOnOxAAxp+ddhtBJyybdSZriR8wMB4Y+qgArgeY+OR6VSxFTq3u5IyCjsCuQCD7OrrjPTPupXS8GNxPEtccyELmaeITXDOeaMqYkPhJLY1EEAY1fHpmnlrJJMAC9vOJ7rJ1Aq5EQ8JGQcLhBnwkgHfOc1XeFdpJ0ZPEmI0kVRJ7A1qS2r1Jxjfr86sYsypTXbwTLDalzy2Cswk33BA8S7+p8wSNqjKOF7/wCFYvFoITWWrVm1dObchB9HfKjlnxLpQ75wxA0jfcHbFEl6p5ui6lQySLEomC5KYw4JIBUAs2+R08QBNerRY42hDPcwGKEyMSNSAyY0sBh1wdR8gCPQ7V6t5nYQKk8Mpy87iQb69zl2BOxyPQ+TAgVm96jCt1zCLhyLW4VVSFT0yOoxnOphttrz0xtRJbpE8jG2niEMCoXhfOSx06sqwG+lt8EE5yFxSVvw4ssOqzGZJmk1wMo2UklFwwO4QkeL1KnoK7DInL3nuITcT4xICQUUhWDM64wNxnX0ABFC3tGDHjRGIIkeRgkYLCQYKO56DMat08jn3Gts7trHRbk/yr8hv+dY7OefxA4YOocKrAAAqgwMBSR8jit+7MW2i2Qeo1fOuimvq6L7kartHqyVooorpOYKjePH6rHqRUlUT2ibwKPf+lLLQ1alerhFdFFcpY8EVgHehNq4xeH0mKf5FCf9NfQtumXUerKPmRWLcL7BTcZ4rdsp5cAuZjJKRnGZGwqD9p8fcPP32pk5lJ4HwSa7nSC3QvJIcAdAPUk+Sgbk19O93PdjDwuLVtJcsPrJcdPVY8+yv4nz9A77EdgbLh2sWw1S4CSSO2p/JtJxso3BwAPKqv3o98TcOuBbW0SPKFV3aTVpUNuqhVIJON858xVhCE74e3F8yvBbW9zFa7iScxSLzB0IU48Mfv2Le4dcLr6n7qu8F+KwSmaJUeFlVimdDhwSMA5IOxyMnqKy/vn7BhOJxCyiJa7Vm5Ua/wC0VsMQB7IOQT5A5NAGe8E7U3Vm2q2nki9ysdJ+Knwn7xV44b28sL4iPjFpGHbAF3bLy3BPnKq9fiMj+Grf2M/8PsSxauIkvKw+zicqsfxYbu39Px61nne12VteHXiQWpkP1YeTmMG0lidIGAPIZ3z1FAEp2w7k5oI/pFjILu2Khxp+0CEZyAu0i481391R3ctbauLK2Ps4bh/v5RUfi1aV/wCHS7laxnR8mKOYCInyLLmRV9wOk/FjUs/ZiC343NNCApmsWaRBsA73CLqx5agp+9T61j0NQ+Zabsu9PHpt51xljzL0rKe9mbN1Cn7sefmx/sK1a4O331jXePLr4kw/dVF/pH96eGpkhlI+gFvrRogVVaPorvnGvboc48q9yTZV1EyPiOKFQ674dvEM74Kk16uiA+CZF1SIuQMqUiQFvLqDjoa5ZOZJI94pA87y4YY+zGFzkHYg/Mb0sVkVlqyP4yoE7KFC6NKYXoSqjcbDY5pma4ZdTFsYDEsAPIE5A+7NKRyYzsNxj4VbQlqecUosdLoyEjUuB+0R19rJxjbptXkVlxrDrhNiZJFRQhLFV8Zx7TDcee2Nzg4B6VYL2EfXj6M8ZkmSEG3bKhkxqBVOobrjR8N6YdmrXMmowLMqrI5XUAxCrjAGeuWBG2cjY+VSNnDFGbfU1zANLzvkF0wxzG/Rl9BnSPuNc83eW9+xaKyOPeg84x3TAnTAiTqMlCfGviAxg+ZAG2+OtP7+Fjz2aG3nEUUcQKNg4/e8QJDLj94ED1zXjh0zy8kCWCcmSSdw4wQyZwSBqADAAbqOoB2pOOyUrFqtHUy3DPm3cthY28S4U6v2WI2HmR0xU970HPUgjidsrcwciARsy5ZAzlcEYLrv4ttQB9xp1wyUh4dN1G4iiadg6gsJCudypDZJY9Tn1B2poLwOrlLpgZ5go56g5i2DAFhtgs37QGPQmnXFpnMN3I4t3GUtw6bnB3BGVfcZxjWCKZLRb9xW8hp2KtzLc6vM5J+Ln/5r6Igj0qFHkAPlWM90/D9UoY+bZ+5R/etpFddLm/M56zzSO0UUVYgFQvaJvYHxNTVQHaFvGo/h/Wkn3Ro6kRiiu0YrnKilo2HUnop1H4KNR/KozuNu45OFAr7fPnMvrrZ9QJ/wFPlS3FJ+XbXD/uW1w3yhes44BxSbhEq3EKmSCSOJbqEdfAoHNT+Ib/M565DRqRi0nzDhykm1yH9n3lPwrjd/DeBmgmuGckbtHkDQ6j9pTHoBHoox0wbnxfhHBeMlZmlidwANccwjk09QrqTn5jIqE7edkLfj1st7w6RXnRQuM41qN+XIDukgycZ+HTBGB31hJDI0cqMkiHDKwwwPvBrpIH2H2Y4La2sAjs1RYsknQ2vLdCWbJLNsOpqtdve8ez4axbSs14U0KiY1Bc6gJH/YXJzjqfTzqA7Ld9vC4beKDTPCsSKg1Rhh4QBk8sncnJ6edPOHWHZ7iVwOQsTzkmTC86NyVOokjYH35oA0Hg8kpt4mn080xq0mkYUMRlgAfIZx91fPnGeypvuIz3d/dQWdu8pK82RDM0SnSgSIEkHQB7XyNfQvFbPmwSRazHzEdNa4yutSMrnz3r5O7wezMfD757aKRpRGqEswCkMy6sbHfAK0Aald98vD+HWwtuFxGXQCFZspHq82YnxyEnc7DPrTbuk4xNeScQurhi8jm2TJ6AZkbSo/ZUYG1YjW39x9vjh07/v3QX/hwj/3KWehsdS+OaRj60tLSUQrlLCc/l8axHtE/M4pL/vcfJsfpW13D4IrDLeTXfO3rIzfiWplkm/IFnJI9TX2mVm1uhVZXXIyut2OjHuK4FAUBGJ5biK3ABGxBlPw6qT6/DrTUTg6vrCNbxpiRdtK7tg+5qfxQ8xgDEknMuMZjOMiMfd4WHv/ABoWSGebZAqKWVam4OGWz8vUZYRJLIcsMqIRnGjV1KnYksa5F2ZdwnLeNy4kbTnTpEfqWGCWG4ApsaDCyLUV7FLtwyVQpMb4dOYvhJygOC23QDzz0pOOIsQFBJOAABkk+mPWi41ic4dZ/wCqyOYJMyGOBHjbxa2JYHRqB0sGUdCDgetSVxeqDPouXUpGsKJOudyPrE8QH7o8vPcYGa82MaBbcH6TGC0k7YJdTEmQpYeJcqQg3QeecbUrZTSS6FWWCfm3DSMrrg/VEaGwudmWMD2BjVjzrleee/7KrI9XcGDIXggnSG3SPVG2liD+0M6vEulveM53FedUcbBS9zbG3twDnLoJHAAbH1i4OX2yM+XmK4bQOMNayI01yfsG1DEZw6kIc4wrkeHr0ry14HEoS6yZZFiVLhQcxnqBkZyrOfIA4zsaxb3mbvegtwqaWQwYkt59CyTFW2ZZGyWBI1YyX6kAbEHpUZxaILBFmBYmlkeXKuG8PTScNkYJ8x8DUvxC3ZvpLSW8cuyRB4W3x1Vxr1EYyATkdN/WovjEI+kRwqrqI0jQq5Y6WO7aQWbAOQdjinhbUVq+RqXdPw/THq9E/Fjk/lWiVXew9notgfU/8uB+lWOuykrRRyVHebCiiiqEwqt8eb674KKslVXjBzM33D5Cp1NBo6jTNczRRXOVIntc+OG3nvgKf8WRI/8AqqtHb7qsXbRv9Qcf+ZNaR/O4Vj+EdL9louTE90yF8sIkGCdiw1tsOgHn7jXL2iGOUY9Tt7NPhxlLoigjhDwy8+xma1m89H2b+506H5Y91PeK9rYbpBHxywJIGkXlp1Hvx1HrjJH8PlVsuOzeviEsWoIg1S+ngI1eHO3U492Kb2nZ0tBNhdcqPEicptSnUMtuNiMH7qylWrU8nms/YerSoVM1k8vczS47sYbgFuGX9vcDyilYQTjPlh8An37VK93KScDupZeIWV2NUfLR44uYoywLnUDjfC9D61NTdhIJorh5ogrwaNgulizNjBIxUVacIlg/+2vbuEfurKWX/LsK6l22H7k0cr7FPPC0z33x96Fvf20MNo745hklDIyFSq4Qb9faY7HyFZFJIWOWJJPUk5P41r8zcQbZryOUf+taQSH5spNNTw+6P+0sh8OH2v8A7dP+ro/yE/SVvAykCvoLulttHB4jjBea4f5Mqf8AQaqq8KuPO8dB/wChFFBt/wDrAq/diYtPC7QZJzEzknckyzSPk+pOa3jQqJ4GLKhOm1jRJy14jr1LXlBtSGETx250I7eiN88Vi/Cfbkb0WQ/04/WtU7aXGmGT3jFZXw4fUTEddGBj+J8Vr7o0O+J2lwy8siQalWSYrKuBqxgbnGQy4paKMRgMYyNEBfVG24Mh8DdQcq1ISyahIodW2hhCyDDYyD81bbcUpKm7HQ8eqVYiIjlfAPrBpHqBkbetUYiJSO95YIEpBittkmXcySfaKCNJwVwR1/KnMx0BtUKnlwRxcyBsEGTdGwNJJBODsfKmUc3NyqzRyCS4RMSjSdEe6MSP5cHw+dKBRnBilj5twzYhOpSkezqFG2x3HhqLRZMkRxEIZAkzIVgEYSZerNjmJk6TuN+h60+4iDiTXDHKIbeKEPERkF943VSBuDsT16VGW0jTYWOaKQy3OdMgwcRDMbHHqF0nw11bcMwLQSxmWdmPIOV5cf2i6V9CNQ8HnUrW38FLscvfiJ30TyRGKDQqTLlRKQOYg1g7MFGPj5ilpoScF4oZo7e2AzExDMr7eHOrDLpY7YO+221JQymbKrcRyCa4QFZVwdEeDG4xg7BdJ8FeZrcMZNVs6NNcBAYGzgpgOulcHSwDn2aN70C4taFImjVpLi2MUOptQLxiR8BH/bXB1N5Dptg7UtZCWT6OAbe4GJJyCBqDnJZcDWMNrHVQDjGxprJxANzhHcghikKpcjJ5ROHHiwSVZz5eVOeJW/27S26PpSOESQsNWSMpIqtuD0Bx6b561j3vILiVnboRCpgni5kzTfVEv4FPiBCkkFT/AAAikOEjnX5fJca2YM3tFRsudhvjHkKei5WB3CSzRmCAjlSqWVZiAMfWAgasnAGMeR3pbu2sNc+fUqvzOTVM2upidszcuD2+iCNfRR8zvT2uKNq7XecAUUUUABqo375lf+Y/htVtqixXOvU3/qSj/LIy/pUqmg8NRQmu1yjNQKFf7eXSpbQamVQ17HksQBiOGVhuffim0fa2UxxpDIqLEuByWzqz5tucmraJPCVIUqeqsqsD9zCou67K2Uvt2Vtn1ROU3ziK1OpSx5qVi1KtgVnG4iO1KPMryq4Jt2gkZcE5P7ajb37U1S/iS2MUbtk3KtkjSTGqgAnG3UZxXtuwVp+w15D7o7guv+WYN+dN5ewsg+yvyfdcWyt/VEw/KpOjU5NP2Lxr0uaa9yev7+FxcsXUpJc2wOCN41Cajt5da5xSIsl3zVAhRR9GOlQNX7PKI652z8aqsnZW/XoLOf8A3czQt8pVx+NITWV4g+ssbrA84tE6j4cpyfwrJRq8436ev5NjKllaVuvp+C4X3DYDLNCIVXlW3M1gkHWqg9M4xvvtvVQkZTjSCPXJz8qbv2w0M/NkkjaReW/0iN0JXpjLr8POvNvfRv7EiN/Kyn8jXJXTf7beh10LL91/U7eS6Y3b91Hb/KpNXrgkOiztU6abW2H38pSfzrPO0BItZvUxso+LeH9a1K4i0nSP2Aqf5FC/pXT2NWg35nL25/VFDWSheleXNdJ2rsucBQu8Cb6tvgaolgoFudRIBeMEqMkAZYkbHpird3jSfVn31UJJhHaA6tJJfBxnJCBcffk1r0S8xoPNvyG1tKzlCxjly8s7A4Byo3B6+0N67bMqcvPNiOl5c+0uSTy23yB5g9K8SQllbZJNEUUQKnDeM+Ej3gnBpdhp5gDsmeXBpkBK7/aKCfTOrrVGIhzYxkhSVimWOGSUjofGfEuNxqHUdKXtBydJzNC0UBfLeNOY/sE7EAMNj06UpPalxKTEkmuSGBXiOD4ADlR/EBjrSgk2kEcxVZJEhCzqSNCkZ8R6lWz0NQbvv5LJC8MWwysM8cNsX8Phbxk6hjcalx7vdRE3KKAPPbvBCSdYLxiZh4Sc6lCuMjyr1cWxcyF7dWaSdIw8DDPgADADYhXUHz60o92rc4JcFRJJHCEuF/2QIBwTuSjk9D/ek3vUdIc2wYrEGWC5jht3lAGzYkxrXHjGpeo2WkbOGNOSjG4twkZlcgl0yx+qkJGtR1I6D7q9X9qW57PbqXkljiR4G3EigHIGxCOpHn512W+Uc8RTsAFWJI7hSRoP2sZL7kqd9j86xb3mae7FJJRAA1vPl5JiGAXEgBJXC6hhwR1Qfca8wQIFQGO4gE0ryYjJcGIHEisEJAC++Pyx769XkHilaaBZBHFHDzYWGo6vs5UVt/cSKXgnWN9KzSRtDFtHcDKpORjcyDZWycYNADPiN+30eYrcpMs0qoRpAconiUkgqcjJByn39KuvdHYbq38z/oPzqicfmbl20Z5RGgyjlBgBzWzpwdhjPlWv92dhogJx5Kv4ZP51aCvKKEqO0GXUUUUV2HEFFFFAHDWd2zaJpoT1SR2HvWRi3zBz+FaJWc9pOzd79Ikkt8FWIOA2DtnGQcjzPzqVRNrIpC3Mf5oFV1OJ3kJ+vtmYeqYz/Y0tH2wgz4+ZGf442/MZqWF+A10TwozTG143BJ7Esbe7UAfkd6ehqw09A0VwtXQaAO11TjpXBXRQAv8AS3IwWJHo3iHybIqOuez9pLnm2dq5PmYUVvmgBp4K9AUYmjLIgZO7+wJGIpYwGVtMdxLoOlgwBRyy4yOlT1w+pifUk/M0Um5rG7mjd6JPZoauTdKwDMe8g7KPev5//FRcPY+W9gRYgToBc4/iJH6U/wC8Z8zIvvH4DP61pfdLaaYc/wAC1Rd6KNWUZPoYLfdjrmA7qwwc9COnSk7fiU8RXWusK/MwwzlsYyT1r65ueHRyDDorfECqxxbuvtJskKUP8NXauRTPnzhvG4MxiRHTS0js0RIyzbrsOgB6Zqa4Zd6uTpmjl5YmmZJQPbxuu3mwPmD09KufGe5JhkxFXHv2Pzqk8U7vJoT4o3XHu1D51CVLepaMx1YWYRoQ6TRhY3uHeFiyhXP1btpzjTkg7dPWnfDWc/RwHhmKia4KSpg6yPEgCg+1rBGV8qrsRuoshXLAoYyM6vAc+HD9Bv8AdTuXtIJA4uYFLtEsSuPCylCSrDVkg7+RFRcGy6ZJ20KJyVeOaAEPcMYjrBiYlo2fTkDQdI3UfdS1oskoiUSwTcyZ5Srrp0vHkjAXOQ6r5p5mvEXFrf60wTOmmICGObJTLD61MNq2OkYGodaf3lkfGZEjnjgt1jEiEa9L40sgJYBlKn9ofpSPz3vqb0I0QoFGYZ4edMzZiOrMQ8MqEJ0CnUcFOlOY7l5VkVJobgSypEVcBTyxjlyMVxlgXwcoenmKVgxG6qJpIWii1FJhrRbgjAJZ9ShX1t0I3HlTS7vUhNqLmGOVQrSjljGBLqJQoxxsxBByOlalfe/uA24jHzOIsuhUw6qVTGnwAZOyr1+AreOydtotU/iy3z6fhWE9krXmXBIHrj/G21fRNrFpRVHkoHyFdNJfU36EKzySFqKKK6DmCiiigAooooA8lR501uOEQye3Gh+KinlFAFZve7yzk6xAH3VES91qr9hPLH8GIH4Gr7RWWNuzOJOyHEYvs7hZB6SKD+PWmsk3EIvtLVXHrGSv4HNajRS4EbiZlI7XBdpoJ4/fp1D8N/wp5bdqbZ9hMoPo+UP9WK0SW0RvaVT8QKi7zsday+1Cv3DFK6aNxkHBOr7qyt/KQfypcGm913T2pOYy8Z/hOPypo3YG8i+wvHx5BzqHybNI6T5DY0SZNJOKiZbXi0XVIZgP4dJ+an9Kav2nnj+3spF98ZDD+oClcJI26JoCvE52quv2/hHtRzL8VH96rXaLvBeVDHbxsgbIZzjVg7HSB0z61mFmkBxu859yd8hS2/qzHy+AwK3bu7t9Nuf8I+QrEeE8MiManXiUHLIw65kCrpz54ySPTB9a37sdDptR7yfw2/SthK9TLkhpxw08+bJ2iiiuo5grw8QYYIBHvFe6KAIHifYq1n9qJQfVRg1UuK90QOeTJ/hkGofjWl0VjSeoyk1oYDxfuzniyTESP3ojn+k1XH4RLFkIzLnYqdUefcfI/f619Q0wvuBQTDEkat91TdNciiqvmfOdxxq6MciS+ITKiszKM4Qkrgrt59cGlOznZGa6P1a4QHDSNsg/ufcK2DiHdbA2TCzRn3Hb5VXp+wt7bktCQw9Y2MbffjY/eKlKE0rRsVjUg9RHsb2dWK+MasXCSAFiAMlFBbbyGrIrXqonYDhUgkeSVHU+LJfGSztknar3VKMXGP1akq0lKWWgUUUVYiFFFFABRRRQAUUUUAFFFFABRRRQAUUUUAFFFFAHMVxogeoB+Ir1RQBH3PAIJPbiQ/4RUHe92lnJ+xpP8NWyigDPJe6gKcxTsMeTAN+dXjhdjyYljznSME+pp3RWKKWhrk3qFFFFaYFFFFABRRRQAUUUUAFcxXaKAOYrtFFABRRRQAUUUUAf/9k=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02" name="Picture 42" descr="http://t1.gstatic.com/images?q=tbn:ANd9GcR2JpgYdbM-egnedR9w0jvmc4r50562fu7QobSHsNx8PNZmtO4jh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33" y="4724400"/>
            <a:ext cx="1404284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4" descr="data:image/jpeg;base64,/9j/4AAQSkZJRgABAQAAAQABAAD/2wCEAAkGBhQSEBQPExQVFBQWGBoUFxYYGBoeHRYVGBseHRkdIBgXICYeGxkjJSEVHzAhIycpMSwvFR4yNjI2OSYuLCkBCQoKDQwOGg8PGi0kHyA1KSo0KTU1MCkwKiw1LCwtLSosNTQsLiwrNCw1LCksLC8sLiouLCksKS0sLCwsKSwsKf/AABEIAFQAUwMBIgACEQEDEQH/xAAcAAABBQEBAQAAAAAAAAAAAAAAAQMEBgcFAgj/xAA6EAACAQMBBQYCCAQHAAAAAAABAgMABBEhBQYSMUETIjJRYXFCgQcjM1JigpGhFHKxwSREY3OSsuH/xAAbAQACAwEBAQAAAAAAAAAAAAAABAMFBgIBB//EACgRAAICAQMDAwQDAAAAAAAAAAABAgMRBCFBBRIxEyJRcYGRoRUyYf/aAAwDAQACEQMRAD8A3Ciiq5vXvIbeS1iXANxKY+JuhCFhjpkkBfnQeN4RYs14eZRzIHvWabd32u0uHtIbV55FjWUs0vCgRzgEKgDMoORpjlUAJtm4JHbQ2o4eICKLBJ+7xyAniqSNUpeBeeprh/Z4NTfaKanOQOZ6D3J0FU3bP0uWkEywZ4jkhnDKVQDn4CxY9AMan01rObzYJL/4t57hhqRNIzDP8ucY9q6FpLChISGKNT8KoBj5+L9+lWdfSrpbtrBVX9aqgn2Rbf4LbJ9LavgQW08hbABYLEmT+KU5xnTPDXqXb+0H4mzaRcKmTslkeV2Az3eNQiLnlnBxnNVK/iVk4h05Co+ydqmB2bGcqV9sj9/am/4eLh3Rk8/Akus2WLKikbbsraCzwxzKcq6hh7EeVTKon0Y7XLxyW7DBRi6f7bkkY9AQ6/k9avQqgsg65uD4NNTYrIKS5FooorglCqh9KOwGudnSdn9tCRcxEcw8WunqRxD9Kt9IwoA+fr/fg3ZNx2TW89npIA2e0tpSFm0AGOByjAZIw3zrsNteUoEL8SjlnXHsTrXB3z2QNnbWEnBmCTKOg+KCRSrLgfgLKPxQegqVsiMgPbs3E0DdnxffTnE4/C6FSD71d9LnBycJ8mc61U+1Wx42f04HZ2Zjkkn3rwYSAGwcHQHzxzqcsJyCKWeMknOc5yffzxWiVmNo4Mv6mxBSVuWdPKndmbPSWUq5Kgg44Rklj4VAPnU/ZqRrIGmQunLAP9uvSnrXAMhjQ97I1GeFc5B8gRpg1Fbe0pKKx/pLCcVh/od2ZFLYXcMkmiE9mwyPDIdCcZxhgv8AzrWkORmsp2tIXiaS6kCqwMeTgE45YJ/XQE6VddwtvC7so5cgsBwMfxLodKy2u3n3vzyavpFrlBwxsvH0LHRSUUgXYtFFMXV6ka8TsFHmaPJ42l5M++m7d7tbNb1BmS1PEfWFsB/0PC35T61nWyr0BoJuhAtJP5TlrZj7d6In/TX71avvBvmjI0KIGVgUYuNCrDBHD1BGedYjYxcEstjI2Fb6oMegYgxPn8LiM+zPTNfdX7hHUKu+Lh8mm21y8eqHH9/lTd25kYu3M1D2JtHtLZZX0cZjlHUSpow9+v5qhbRvmbujIXy8/c09q+q6bSpTe8n4XJ899K1WOqXD3HNobSjjHi7R/uoNB7udM+grizbfum1iPYj8PP8AU5/pSmADU/pUea+Ve6MZrLX9c1eoeIvCLWiEItdkctcjdvYrx9rcM0hIPiJYsT6k5q4/RRvEqXslmMKko41UHQOvMfMAH5ms9uL15W7KIFmI6eXX2H9c6Zrr7qWCwXC3LnuwMskr8u8CGWMY+Mn4fLGfEFE2krtku+bNDpI2L3zf2Po2io9rcF40cqyFlDcLDVcjOCByI5UU4XWRjbVxKkRaFO0YEEoCAxXrw57vH5BsA+YrO7+8aUdrxFwSRxHIIYeJSrd5HGmVIyK1Qiq3vDut2ha4gKpORh1b7OcDksgHUdJB3l9RpUkJJPchvrc1sZpdXIGOZJyABk5I5gBclj6Ln1qvb5bHmQrdvEFQKEccQLYY4AZV0U6+Z8XOrnsS9iBcxjgmVuCbtTiSHXwytzEQ0ClAFbIzwkmuhtSzSaB0kI7NlKmRxomeRRDyweEg9dMFs4MrllbCKh2PDM7sto8MnGdVnHe1/wAxGAGP504H9c+lSLraYAqBDYobGaPwzxScRJJ7zKMpgHkGXiAAHX00rE+0S/z1qm1eiVt3f8imo0Cts9Q697t0nQU3srZc11J2cSljpxEDIXPTA5sfL9cc6Y2BsVriRRqA3UDUqPEw6CNebSHlyGTpWi29nGlqzJI1tZJ3XuU0kmbP2cOcnGeb8yf2Yo0cYIcr00K9sDFru8tsjoSIUj0uboNxknBPZxHAzNjRiNE1Az1uG5e53amK6nj7KGLvWtqfhPMSyA85TzHFkg6nU4De425RkEVxcRtHBFk2to+vDk8Xay58UpOoB5c+eMaSFptvC7UPQhh5E4BRXqiuCYKQ0tFAFU3u3HW6IuIW/h7tBiOcDmv3JF+OM8iD5/I5/bbVkhm/hp4uzuUHdhZmKYyfrLc/Eh1zHkMMYVhqK2uuHvTuhBfw9jMOXeSRdHif7yt0P7Hr0rqMsEc61MxreK2hS6iuT9YkzKjSDCjtVJAz3cBGGUZQcjGp4s54cu5P1zyjgEPFnvnCxg6nj+IgHOEXVtM4qxby7BntFe3vvrImP1d0vgdh4TKvwP04/XrgGpNpseC1tY9obRkWct9lbKQe1kzgcXDnjbOCRy0GfKpPaxeKksRF2fs2GK2NzcFo7M40IxNfsNFHCPBD0Ea88/mNz3a3WluZY9oXycATH8JZ/DbqPCzDQGX0x3cDroHd2N15Z5V2ntBB24+xgzlbZehxy7X/AK6ddavAFcOXBPGGAApaKK4JQooooAKXFFFABikoooAYvLNJEaN1DKwwQeRFVvZH0aWNtOLiOI8SkmMMxZYc8+BTov8A4PKiig55LUBS0UUHQUUUUAFFFFAH/9k=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6" descr="data:image/jpeg;base64,/9j/4AAQSkZJRgABAQAAAQABAAD/2wCEAAkGBhQSEBQPExQVFBQWGBoUFxYYGBoeHRYVGBseHRkdIBgXICYeGxkjJSEVHzAhIycpMSwvFR4yNjI2OSYuLCkBCQoKDQwOGg8PGi0kHyA1KSo0KTU1MCkwKiw1LCwtLSosNTQsLiwrNCw1LCksLC8sLiouLCksKS0sLCwsKSwsKf/AABEIAFQAUwMBIgACEQEDEQH/xAAcAAABBQEBAQAAAAAAAAAAAAAAAQMEBgcFAgj/xAA6EAACAQMBBQYCCAQHAAAAAAABAgMABBEhBQYSMUETIjJRYXFCgQcjM1JigpGhFHKxwSREY3OSsuH/xAAbAQACAwEBAQAAAAAAAAAAAAAABAMFBgIBB//EACgRAAICAQMDAwQDAAAAAAAAAAABAgMRBCFBBRIxEyJRcYGRoRUyYf/aAAwDAQACEQMRAD8A3Ciiq5vXvIbeS1iXANxKY+JuhCFhjpkkBfnQeN4RYs14eZRzIHvWabd32u0uHtIbV55FjWUs0vCgRzgEKgDMoORpjlUAJtm4JHbQ2o4eICKLBJ+7xyAniqSNUpeBeeprh/Z4NTfaKanOQOZ6D3J0FU3bP0uWkEywZ4jkhnDKVQDn4CxY9AMan01rObzYJL/4t57hhqRNIzDP8ucY9q6FpLChISGKNT8KoBj5+L9+lWdfSrpbtrBVX9aqgn2Rbf4LbJ9LavgQW08hbABYLEmT+KU5xnTPDXqXb+0H4mzaRcKmTslkeV2Az3eNQiLnlnBxnNVK/iVk4h05Co+ydqmB2bGcqV9sj9/am/4eLh3Rk8/Akus2WLKikbbsraCzwxzKcq6hh7EeVTKon0Y7XLxyW7DBRi6f7bkkY9AQ6/k9avQqgsg65uD4NNTYrIKS5FooorglCqh9KOwGudnSdn9tCRcxEcw8WunqRxD9Kt9IwoA+fr/fg3ZNx2TW89npIA2e0tpSFm0AGOByjAZIw3zrsNteUoEL8SjlnXHsTrXB3z2QNnbWEnBmCTKOg+KCRSrLgfgLKPxQegqVsiMgPbs3E0DdnxffTnE4/C6FSD71d9LnBycJ8mc61U+1Wx42f04HZ2Zjkkn3rwYSAGwcHQHzxzqcsJyCKWeMknOc5yffzxWiVmNo4Mv6mxBSVuWdPKndmbPSWUq5Kgg44Rklj4VAPnU/ZqRrIGmQunLAP9uvSnrXAMhjQ97I1GeFc5B8gRpg1Fbe0pKKx/pLCcVh/od2ZFLYXcMkmiE9mwyPDIdCcZxhgv8AzrWkORmsp2tIXiaS6kCqwMeTgE45YJ/XQE6VddwtvC7so5cgsBwMfxLodKy2u3n3vzyavpFrlBwxsvH0LHRSUUgXYtFFMXV6ka8TsFHmaPJ42l5M++m7d7tbNb1BmS1PEfWFsB/0PC35T61nWyr0BoJuhAtJP5TlrZj7d6In/TX71avvBvmjI0KIGVgUYuNCrDBHD1BGedYjYxcEstjI2Fb6oMegYgxPn8LiM+zPTNfdX7hHUKu+Lh8mm21y8eqHH9/lTd25kYu3M1D2JtHtLZZX0cZjlHUSpow9+v5qhbRvmbujIXy8/c09q+q6bSpTe8n4XJ899K1WOqXD3HNobSjjHi7R/uoNB7udM+grizbfum1iPYj8PP8AU5/pSmADU/pUea+Ve6MZrLX9c1eoeIvCLWiEItdkctcjdvYrx9rcM0hIPiJYsT6k5q4/RRvEqXslmMKko41UHQOvMfMAH5ms9uL15W7KIFmI6eXX2H9c6Zrr7qWCwXC3LnuwMskr8u8CGWMY+Mn4fLGfEFE2krtku+bNDpI2L3zf2Po2io9rcF40cqyFlDcLDVcjOCByI5UU4XWRjbVxKkRaFO0YEEoCAxXrw57vH5BsA+YrO7+8aUdrxFwSRxHIIYeJSrd5HGmVIyK1Qiq3vDut2ha4gKpORh1b7OcDksgHUdJB3l9RpUkJJPchvrc1sZpdXIGOZJyABk5I5gBclj6Ln1qvb5bHmQrdvEFQKEccQLYY4AZV0U6+Z8XOrnsS9iBcxjgmVuCbtTiSHXwytzEQ0ClAFbIzwkmuhtSzSaB0kI7NlKmRxomeRRDyweEg9dMFs4MrllbCKh2PDM7sto8MnGdVnHe1/wAxGAGP504H9c+lSLraYAqBDYobGaPwzxScRJJ7zKMpgHkGXiAAHX00rE+0S/z1qm1eiVt3f8imo0Cts9Q697t0nQU3srZc11J2cSljpxEDIXPTA5sfL9cc6Y2BsVriRRqA3UDUqPEw6CNebSHlyGTpWi29nGlqzJI1tZJ3XuU0kmbP2cOcnGeb8yf2Yo0cYIcr00K9sDFru8tsjoSIUj0uboNxknBPZxHAzNjRiNE1Az1uG5e53amK6nj7KGLvWtqfhPMSyA85TzHFkg6nU4De425RkEVxcRtHBFk2to+vDk8Xay58UpOoB5c+eMaSFptvC7UPQhh5E4BRXqiuCYKQ0tFAFU3u3HW6IuIW/h7tBiOcDmv3JF+OM8iD5/I5/bbVkhm/hp4uzuUHdhZmKYyfrLc/Eh1zHkMMYVhqK2uuHvTuhBfw9jMOXeSRdHif7yt0P7Hr0rqMsEc61MxreK2hS6iuT9YkzKjSDCjtVJAz3cBGGUZQcjGp4s54cu5P1zyjgEPFnvnCxg6nj+IgHOEXVtM4qxby7BntFe3vvrImP1d0vgdh4TKvwP04/XrgGpNpseC1tY9obRkWct9lbKQe1kzgcXDnjbOCRy0GfKpPaxeKksRF2fs2GK2NzcFo7M40IxNfsNFHCPBD0Ea88/mNz3a3WluZY9oXycATH8JZ/DbqPCzDQGX0x3cDroHd2N15Z5V2ntBB24+xgzlbZehxy7X/AK6ddavAFcOXBPGGAApaKK4JQooooAKXFFFABikoooAYvLNJEaN1DKwwQeRFVvZH0aWNtOLiOI8SkmMMxZYc8+BTov8A4PKiig55LUBS0UUHQUUUUAFFFFAH/9k=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08" name="Picture 48" descr="http://t3.gstatic.com/images?q=tbn:ANd9GcSrimMmFVd1oZ-g1djUszz5Udyfi88y_E98VY1Mtjy5q5lpLG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66515"/>
            <a:ext cx="1481791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9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2964" y="739782"/>
            <a:ext cx="4439036" cy="523220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FMBindumathi" pitchFamily="2" charset="0"/>
              </a:rPr>
              <a:t>m&lt;</a:t>
            </a:r>
            <a:r>
              <a:rPr lang="en-US" sz="2800" b="1" dirty="0" err="1">
                <a:latin typeface="FMBindumathi" pitchFamily="2" charset="0"/>
              </a:rPr>
              <a:t>uq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 err="1">
                <a:latin typeface="FMBindumathi" pitchFamily="2" charset="0"/>
              </a:rPr>
              <a:t>mrïmrdj</a:t>
            </a:r>
            <a:r>
              <a:rPr lang="en-US" sz="2800" b="1" dirty="0">
                <a:latin typeface="A Manel X" pitchFamily="2" charset="0"/>
              </a:rPr>
              <a:t> </a:t>
            </a:r>
            <a:r>
              <a:rPr lang="en-US" sz="2800" b="1" dirty="0"/>
              <a:t>(1940-1956</a:t>
            </a:r>
            <a:r>
              <a:rPr lang="en-US" sz="2400" b="1" dirty="0"/>
              <a:t>) </a:t>
            </a:r>
            <a:endParaRPr lang="en-US" sz="2400" b="1" dirty="0">
              <a:latin typeface="A Manel X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7575" y="2057400"/>
            <a:ext cx="3102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FMBindumathi" pitchFamily="2" charset="0"/>
              </a:rPr>
              <a:t>rsla;l</a:t>
            </a:r>
            <a:r>
              <a:rPr lang="en-US" sz="2000" b="1" dirty="0">
                <a:latin typeface="FMBindumathi" pitchFamily="2" charset="0"/>
              </a:rPr>
              <a:t> k&lt;</a:t>
            </a:r>
            <a:r>
              <a:rPr lang="en-US" sz="2000" b="1" dirty="0"/>
              <a:t>( vacuum tube )</a:t>
            </a:r>
          </a:p>
        </p:txBody>
      </p:sp>
      <p:pic>
        <p:nvPicPr>
          <p:cNvPr id="6146" name="Picture 2" descr="http://t2.gstatic.com/images?q=tbn:ANd9GcSlqgF9r3hDok2MpUnwWsXDjBron6EAMnNSj2Y6-pANQQsKF96F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0" y="2743200"/>
            <a:ext cx="158606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ISEBUUExIWFRUVFx8YGBgWGRseHBwgHxwgISAgHxwgICckIBojGiAgIi8gIycpLCwuIB8yNTArNScrLCoBCQoKDAwNFA8PFCkYFBgpKSkpKSkpKSkpKSkpKSspKSkpKSkpKSkpKSkpKSkpKSkpKSkpKSkpKSkpKSkpKSkpKf/AABEIAJgAsAMBIgACEQEDEQH/xAAbAAACAwEBAQAAAAAAAAAAAAAEBQIDBgABB//EAEAQAAICAQMCBQIFAQYDBgcAAAECAxEhAAQSBTEGEyJBUTJhFCNCcYGRFTNSYqHBcrHRByQ0Q+HxFhdzgtLi8P/EABYBAQEBAAAAAAAAAAAAAAAAAAABAv/EABURAQEAAAAAAAAAAAAAAAAAAAAR/9oADAMBAAIRAxEAPwDO9TnLTS5/8xzg3+o+40PLNzLF/U5flzJN/cV2NnPbudaltz0yCOJZ9s0sjxrIzqO/Isc24s/sPjVbb7ob1UckZJF8udAWLJIJ7DOB/wBdBmbUhuXInHH1UFINm14nlYxVjUz1BnILMWIULZOaUUB/TGtb+B6GfMKtI4jAZmjMpUKSACbrPIgUAfbQrRdCxUswJrvzFf1B0GZ3O/fgYw3oLB6/zAVd+3psaEZsNxOCT3/0v+NaubpvRz9O7k/m/wD8NDN4f6eQzLvcKQPUyjB9wCoLUfYC8ffQINvu2RHVT6ZAFNgXQIb716gNQjlr9x202bo+zzW9X+Qf+g1X/YsBut4mMZFA/sb7aBbuty0jsxIBZix4ihkm6HsL9tUvfzjTF+jL7biNrNCiLN/zqqTpRUkGRQR8kf8AX40VVPuS5sgLgD09sAC/3NWfvqCzHgVoZYGz3FAiv2N3/A1L8H29a5/11BtpXZgf20RWftnVkbgBrFkgUfiiCf6jGiNx0wosZ5qTJGHIF+m2YAH9wL/nVB2p+R/roKHa9Q1N1o1qF6DzXmRRHca914x0G28HeL+H5EzflNgFs8D8f/TPv8d9fRE3p5PYpUC9znOM+3ft83r4MGo3rfeDetiVF2ztmgIiaybvyyT/AFUnsQPnUg3zb3Qm4mwfL5GU1TEBwaI+oYNf/wADjQH4m2lARgEbA+BgU335XqUcg/8AfSK+fR9IVpXMrlUEBcH39J4hQCQBbVWaq69tL+h9M86ReZpBLGr2TZDNRoAWa7kDNa1MHSfO300MDcWk2qBzLZZLKcyvqFELgVYo1WbHqeFjtd7tlWVZw8hYIvImgVsOM0xUi6uqP76qE3TIVEXUVQsUO3UoSKJHnR1YzVn79tKN/so0jjKszM3PkPTjixXuDeaJyOxXvnX0HqnRT+J3VssbbjbOFTsQY2jJJAGFeiVxms6T9I6b+L6esZCRt5xEbuQAxNMQbBPEIRRGBZJ76DNnosg2pnKkAsoU5zYe8AdvTdkiq9+Wr+g+Gn3MM8iG2hAPAD1Hl2r7Gj7e37a1fTelwbeSTazF3Kwglo2VghJAbjYoDuDyNEkgiyND+H+kfhd5LHIocNETSG2QcvqwL5JWRgZ9xoMr4d6J+JZxyVeKFgCQGY+wUHvXc/YH3IGl0kDA8SDyB4173dVXzeNaePYfg95Cw4Osjc1jvPBmpQTxpXN+30kHIoaJ6n4L3J57mOgiU5LEq4PvghTdmr9yD7jQZjqXT/J8v1hw6CQMDghu3+4/cH7aum6GV20c/JSshYUpsgLxwR7MCxsH24n3002cXmbR4/JjNSD840AlhqDEHGfpY+kCx7jVvRUYJPtWiaQ8Q6sg5BBjkTWeBHCvg2cZ0E+vbUT7OCdU4mhHShQhK8uRIAsOaBKnGbHfQq7MTbEMkaRnbWsjqR+YWryrF3f1LywLOifCW5AMkMivzKckAyLAyGT3Up+oURQzROqulQou6CvFI0UjtF+WSWsBSCFH11yU8TYN57aCPRd6C4Lxxyh5EjZHHZI4qJBsVTEN3/fQc0KRbs/iV8yjylTK2xywsH2stYwcexxZNsGRRI6hQwIBU+5UcsXg5/8ASq0z6xtI14wwxlnVwHJJYMyR0ChrA5F1I/yDQJTsRHMrSqpjYeYqhjTL+lSUJKEiu5JGLvOvN9sAkwbjcTkugJrkl47ElQ2R3vudFch5XKTMq1IiELwZSTeAPqs86sAg3mqMpdmFgPnf3vlmSNLwA5+koFNMwPmA2B9r0AXVNsr8pok4bcUqZ7Gha2cs1kjlWcHFgatPTkO3UR1JOx9QGSoyaAsURxFtRBBORkEnZrzRU3H5cBIAI4g2AWXkaviOeWokBwP2IJeRPxUcah5pvLKD2N8gVs2g83ioYEURX6tAli2wHKLyy05NJxJJusrxHdu+cgZwcHQ7I8MtNaMKsdiP/wBh3016nAImZiQ8zM6SA8SATnklGyGGVegMkYIzHqGzXhI8rk7iwXBKAeqqI9ywzyHs13d2A1/S+vru4TGzVMovlkCZVyLrvIO/30a+7TzGEbMVUiiw7+kXVY7418u28pQgjHYg5xRwQf31uOn9RLwyOtCQoVlFDse8ifBP6q+599Ad4dhjk3+8aZ/KWgVDEBq5AC5LsC6PEd7Ue1Erxrupa6YZCtmm81CxYKFjtrAFXy5Uvxg6v8HQwHc7uUv5zsBFyPFQwqy1E+n6B3UVg6r8W7SKfcdOEYd4pQLW3xGWjyL+lQt/agNAf1Pdct5DyPOMDcCwfWeUaNxCnK8QMWf1DOsd4D3CRozhz+IiaxE7EKylQWIzSgcG5kKSbTI1qthtY/xMHFWVzNLxRywKIYgXPGhnnw9VG/lhnWb8MdJ24k3MEzWi8lZirWPLcqTgEZz7NmjQq9AZ1Hcyxdbk8x/IMqD+7pxXGwpJ43bigMZ4kgjGlW+3kh38Xm/lMW4ebY+gxKCSTxB9fPl2o81vRHiKWP8AtDazO7SXHEz0TdjJ432JIPaq9tDeMNvGsqOklxoWQo6/QeQkK9gXB55P37nvoIeMg4dT5WEVlEmDzXlyXIAzxP7kWRQNa2XTOotuduI0bz/O24JDsOSPGHcA1YJLiiMGuBrvrM+IdmjQSPGxRBPE/GQGwstqCSe5b0k9/p++nP8A2cSQONvVLKjyBlF0/NQB3GG4qRS4rP3AYrat+YY8pzTy2QkAHgAwVyR3sEdvqoe513Ttw67tGCMjMRxoHCsQDjuV8s1V5Gj/ABV0dNvvGVyJAh5lM5RpLCEggikIz8aD63Cqur7eQlFP5V4dVXOcDPIt6v8AKb0DHxTsJtnuhKaSQnkCoJUgLkf5kb3B9iAbzYHWIDEYlSTl5ahlkjsJ6zalD3+kDvmwQe2iuv8AUvxW0ikLMWiQhwxJpiVUkGuz+luN4PKhnVez3CybPybPnCQfUzcWQAleIIwUOKujyP8AAWbw+ZGNw9yEyHjxAw4JZhIoArGcCvUufijo/VJCREh5CeldX7MW5A9iOxYsD/J1R0DdBZAsnIc7KmzQkyAWWiDy+gnuA16u3kcsEryORz4krQIBLR8bo/AYdtBfv2bbbiORXPmXZKEsnAr6UBFGmW7GMVXzofebdo+E4IjlnJmTgSQqk9w1mm5WtZocrOukgT8KhLk7jAYMwpY8hSlfAWvfBBxefelbYSQuGLXHE0kcf6WU/VTX6TfFqAyFI0Hi7dZI33T+XwDcDGGa2cilsEkhSAW5WSf41f0/qJZ3mlfl5UTK1XzkZrCycfpUqxFsKyFNEnK/pwWOcRSsVjYgOVoAt+ksGsAIWOaxd6tl2nHcML4Rm+RjINxjGBypwSA1Wc37aCPRdwkLBjGJQtsb/wAJoAfAyOV/UCfftrt5tljIm58uVPGH4t5hJHMn9OATYNnuCLB1Vu5+LvEoBT0sHAHqwCpPqPEEkH9/b21a23DlYVLopPpFF7k4i6AHIWpUVZzQ/YB9xsnnL7iuENtksDxoWFFAYJwPSB370ToXpvUmjIKmmHY/7H+MUdX7dwS0cbMFkJV+QFcAR6iDdEYN3jP8ib/Y+UwXNhQSSKBvNrk2tEU3Zu4wdB9J8CCQx7x1jWXm3qUkgchyPqBsgyFhVYAFnGrfFe4SLd9PKh1RVRY/1WnmIFIAayCKOTf9ToPwfOeW6cfletDGpzQIYqaJplAAbIIsj4GvPGWxkR+nWqh2iWuJ4nmvl92Ir3X9OM6DTdY3TedAOBXzN2OwNfRR5EgU5N+ntVnPc4HzGh6juowicWaUcZFLMoy1pxBo0MEigGN++t71aN5H5Hhxh3MUgYVTWxib2/c8vsfgazKJJH4hIDFWM5IAApgwz37Wtgn7Y9tAq8d7v17Z+LWE7Nw4rwkcGMAKCQpA+ok9u4OhvE1GFX8kx+YRL6VKpbZbipGMhc3m7P6dG+LOlSxwwrKgpGkTnbcu8dXePUM33x++qfEPWXm2u1Do3921E1VKwFCvYBAMgGxf2AGjebabbOAnkjyWJChQJGj8tlFcaBwzXd2SP1AFJ0PqRjBjPJgH8xCrsoRq48iB3JwLJoYPtpt4QMjbKWJUBUSoSzXSg2XN3VqFBoexbuTWlXT1k2+4hYIDI6lShBaw5cHFjPEVXbQaH/tI2Cu8M4kEnnpiVYyoIUEUfUfVlTRAI4n4I0n3e3X8LyMS84Q0Pmgswd8fUBQU8WwWyaNXx1q+uRvN01wsZ8xNyx4yWG4u7qrAdySRm6yH+NZSGESJKqyf3gbcSRFRZCFipRiD29RORih6roBf0WWNkfbrE0gUllo44pRkJX3DFQ3E3VgCzpB0vdJDPci+dGfQwHegbVkN4awGBv5BsE6hsd2Y3WRSFaM81NE5Bx2+a/1Pe9WdTjCTgMCDQJGVOc2LzRBBH+ub0Hk+ykhXNqWXF4bDle3s3IHHcVppJGJ1MlFI4ow3HNKe1Ka7eae2AL9q0Z4k3EMu0jlAp3Khnq+RXB5kX+bxHI2R6axRGhuiymeEbcgvxLSxLYBAzaChzey18Qfa6xoBembaPg00xHEFEUEvQNnJ45I4rdUbDaBgkmS5ATGP8J5UxThjvdEt82LbtjRm/hSV0hhZWQvwSu7ciE5kfBHqzWGoDBq7rTvvJJJhmONvLMpYAkCyCRdk8f8ACK7fc6BbumV5VKsFXjzY+olSbJ5crLUcAjuK97uXWXjIi8ohWPIFQXLApgMGYt6GXPEMcg/bV2ynDRNto4lkkaQeUVALE1T9wCQwFjF/tkas2G4/BleaK3NWEi16lzQqxSyKVBFgqb+NBVFs1WByw/MAu80DxBCMKPqIIYYrAsjUxsXKQniURh+okmizsXXA5ekM5AGOOPuF+DYBpJCwzx705JB439qFmr9vvRomefywo4gEiUqKjBa6OLILANQNANfEKDWgjvIkgjHBfUWFsXJulBDKKyh72DgmiCAp14m3jZWaRgZALF8uOFBCGl+r+K9jR9Q4eWoBY8+ZPEuuOFkFq7c2ayD29IsnkRryHZNudxIRyZQryBjSEogJGMgHHYX8fcA123Ryse9/EVygRVTkQL5WoIJIwAQ2Ae1Y1oP+0mWWdNlIga5oWcISAQWERpaAJYcgK7/bWmm8IGXfCRkiaPzfMNuSSKWvQUNE12DAV++tD1XpMcrRrIpIBvBK8eNEEMpBXIHvRrOgy8XRo0SZIXpfOhx6nGHYcVY/TnP6vce+lHibb31sGjyPlVXJRWeRJ45X02Tfb31s4/DsMMfGEGNFkibiuQaa6zdA8rNV213WOgQTSnzlVhxGWZlq6FAgjHpFi83oMb416duH2JM0nN/xI7C1ZSoAAYIoHq7Acbx3NaynSdhNJsnlw6xFkCtJ9IKA2iVRqye92O3z9V6t0INtpEV2VBLE6my2IymBk9ytY7aRdA8LRmFGPHzHlbKv+nzD6aFfowe37aDC+EElYTIosGB34kkAnjxDUBRIQsRyrP31V4p82PciRhwcGwq16CAMA/8AEWI/cfOtx4e8GFEZ2Y8ltbpbJFfpdWAAN1QB/jGu6x4QM/4eSaQktF60+SW5Xdewbt3wPYYC7oCsBNDIf/ERhopnYMSWEkiOcCx3N4yKr31jxsjFH5rvxZCsXONxxAdgrZ91Clj3F5BNa+jeGOgeTPxolI1tSzWVZvTXYfoLdvnWb8YeH5A86+YpE8sflijaeo8hZGRyZKIJIzoMH1/ZrHKUUggKt8cjsDgjuCtEH/n31Le7Vn26TtMZciKjVpRbFXYHEAi6u2rtrU9Q8JP5hfzuQgZbeYHkQOR4iud0i4GO4+dLNh0KYRSKx8uNpEURjKOx7G1PHipK0wsZNfcFXS9vJJFJDyCoWExBVSTxrkUYjDLHybjyFge96q2W6dGR4yoaAF1PEGzfv3+3zgaZy7ibacY6DBLdZE5el6KnJGR6exA9jjNjwuduGKuv58f5bAE8gSCwqgVvKdv8VH30EJ1ME3Lkpb1SqyClIYWhVaHEZJCkDFe1as27yJFDB6FMrvy5EAdjEocn25eYc+5U9wNT6VA0xLcUI26cSmLCPyBcED1BGNktgY79tDwDzlQfVzdYgfegPjvTO5JPyi/J0Am52AiIS6lumFk8CCR8Ubpfn9V1ore7WSQHcSBKNoSpyWVeI5BiSGfBzQPcVq/f7eSeZpFH5UZEAewKVVIDH3ohS1+19+2oJ1ZjRbjIZmUNyVfUVwuSPSfVRIrBo6CrZyPuQsbkExD6mYBymMZPq4jN96FE1QAcG+8l38uzG1qVJNMpJoNRBsf6HTCmgZHkpHj5BEpGsd7NhgykswBIN8TnQ+3hMh8wRhIgj5ABAocc/GWA7fBH02A5NgAnrU8gVAs0eJokj59AJFe5zo1N2BxWbjxkPNQl/lhmJKDI4oW7KeQGGq9C7WccBFQZlsx0DyoqSUJuuIqwAD3NVZ0ZuOn+Yyll4NJSeXXrRR3Zu2TisWwJ+Mh9RJ2kcTD8bMu3Kh+Aviqdyqtw5qhBHpBsA0KvVXVes9O3/ALu3R158WRZBigWBDLxa6U0c2MZvSLqmw3sMbER7V+NmhH3HoGBi6kY2PgrV0KRbfZ7+eEtJHCsaOQeUYjNgD/Dx+pqHL/iorYOg+jf2vstqjGXeF+Thy5Nj09l/LXiFx29+5u9V7no21nkidNzIGRQK+sMLPEsJFIJUn667e/bWH6w++jjDCOAwSvxRQocfUCvIGzkpd/c9jVM02248t2lbbx7oecUWmBQp5ZXiA7WCS5Iog8wKrBB9F17p0e1O1k3vPkpDM31erOAq0hXFKPpoe+vOibTa7aYMd/5lBjTiMXbmMFnAtiGtcnJz7Yym02qrzkkTbtUXmiIhlmT81koNli6oSaoUQnYZ0x8U9Hnm6bG3GIzSyLI4jZQtW5UAk16QV9/c130DXqXh6FZJXTfSQrKebACwoLU5zdWxrOB3/Ynrm82O9EcUe9QSq3JDGQ7YU2KBogqTd/9NZXd7qTcOY2QlEhjIDu4BMgiRSOPZWJ51V8VaxnXQeCSSaMQVp+IVWcFR+IZRYq7WNSMHJPfsSGq8O7iDaGQPu+fIihRARUBoZJN97JPsB7aG6/tdtvJkni3XCSIBDQJVrcBAwDAgh2oUcltZ/a+FpDt0d1iDHjITzbAMbP2rBDEAg/4Tn2Md94XeNWeNsxsxXlIxa08sBgtCgWJNA3habtoNLsV2o2LbeXdrIxVi01EfcNZvKmj3vA1nt54dRInifqMXljnSqnEmXNEnkQT5i5HzfbS1OjzyhDJGG58GvzmUJ5jHBDA1UasTd3d98jPbreyzRreVjJNA/TyCljQWgrNkV+oP7sdA/3mzYhpnmVvMjMpVUcEuwBKDHFuBJ9zj299LdhsX3MaI3liCBqLgLY5DkbNqWWv1Zo696TGJIGUScClykSj7AFVcZJrgVah+rV+yDRiVnLOm5QI6cmBskcSKPqI7C/mqzoF46j5cy8AjMUX1uVKfmAcgwcBePJiCTRxePa3edEk2TqjMBOVcqowDypEKsccTbG/YqPtobrEIBdeBjC/pP1AqB3B+k8q+bDkaa7aEui+ePKbbo0YkwB6AWTkTYY+Z6R80w/YLB1tdvsWikhjb8wwRg5V1UBmY5GASCrWD6zpBJ0aWJJBKlAMIqcZDG2JH8LxOP1aM6zKzeWnFQFSh2rk3rfPe1Y8av40f4tsvHFykeaBFDEkFebBAFHpBBXAsk3oFbQy7viqqJGgURtICxJUsaLAmyRkEqPgfFjbLdU7xrxlErBACMcuQAdMin9gSMKxHYnRvTkfbs0rCM0DC8cgsNmjke/IX/APtoA7NZJAkYIFWCa9sljnsa/55NjQXbnpzIOTEROX5BGw6qgBR/sCTj5K/Y6ajqyuVmihfz+Q92I9IUG+ROOTISLr117jSjqu5MrRq9eYg4O/Jm55+pg3Yizec/66YbeZQbaKRUmFRoGIJ5clhKkdpKBGRTerFHQbXq/R+poGMW8nciiii81xSq+Tl7Hccv20Ls+k9TO38yXd7hZQzKIgSzkClviSAR/PbOScS3fhvbFZHi3kJmlspymIpnf0BSD248hZuzojovgELtrkmDSiQ3wneNe9AF6OQpwOPuf3ADb3pHWgsLruJW8xljZQCGjBP1v37ABjR+NC+IOhb2FG82cyN6bcIfVzbNllIICkpXsDRxIRozdeAGMkIh3v1GplE9lBVjh2Le/cA5/fVM/g+bbuKeWXg68grS8mAZiCKXvWbBPZq+dApX8ahACRpGG4rII0DHu49X02ZIl5WLs4+NPOtJuIdvtOW3gnaRGDlgWCnmSGUWACVk+oV7jAoaWzeE97t7EsrSx8GNI8xAPABSLXuBYA7ZAxerfFqFtzteLuPKQhUcUyqKUksBiRyK9+ynvdgJN17fmpESO3+tOBqlDGiLwOKpebsAD9VuIW3btH5rbUeZGGwsh9QVmAcg0vEuDw5A17kCtJ/wD4P37KWRmVSF5LzcfUiqcEWTx54zg186POwZIkPnblXMRZ/NCg2zuxGWGOSCyb9Iz3oBoptkzFolKNMtuWZHo8vTWW4FhZDeokVVZsZ/fNuyZJI3Tkqn0iNgTgklQQDzpFbFj0qMUeTFdq0Z5QTzIvFU4yCAhiFHIENILa6DVRBsXnSXdQ7rz0Db2U01hm8ohASXJtXYG2j4+ojAI+mwATSdY3TRDlGgLHy7ZTy5AAljkD3J7ek2PYaXbvfO1uFVRILdRdE/UMH3HIHGMn5rTbe9B3aIJJn5IVyFl5FWAoEiiAods/7WNJm2srBmXiRIw7DJKrkD9r+R7dyNAy8O9XbbzvG3oaSMwFuXoBurNd1ok/YCxrST7WSOL8Pu43UAMilVLFibriVy4VQCaW+5ANazlMNuxCMrtymJq1CgmMFWF4L8/TVH4Iq9g0iNCqThSLsvxZYmkQU1spJjde3I2GXtdkaDLz7GSd0mh5z/h0AlI4tyPI8eIQA5ySGF/JOiYd+6bkrK/H8tBLEUjY8wA/92WVccipIzRcV6r1v+l7CHcbSUoqzhyTbtYZgtCm4AV7cguLP30h67sNrvHVpHEZY8WSVQsik2OIUEEMCeYyy3VAg2QynRunS+YJpYD5SF5iAgUPRQ+iMABQ/oAAsD+pNW06m8G7LzmvxC8pl4hnBJJsI5VeWaGcKWHvrb9U6SWjmgRA6yUIiF8uNRHErqCwvBJqzQse1azsj7edkWYNFKXo2SHLEr6HQ/4rUX78e3uQRf2dIreWVZ0dubGu9Ej1EWFLFsi/+uj49rP+GEMjuOEg8mQKhUreeTluSlTfGhgFh7413U+mLsDFIyAoa82QkhS68uIf2VSGFNXdBffUhuI94rfhQzeUObRmqPcqoq8tRoE1Viu40GK2XhmdnLxhmK/3yk03F8la9zw/1P203oJL5xMj1JzCuApBF1zWyDihyHubxenPQ/FUMcYDKWdmPqFLJyJFiRWKlTyYdiwNXWBcupbX8LukknTks31SWxTkGNIw7D0caYjJBGgx/S1Cpxfb7pAVZR5cLUFZgx75vkoxf6n+dHw7HbFGikXdLH5nmLW2mIviymxRzxYAf8C473l26gSp4yNee8cY7kfDmsfHbtZssB5HnOFZio9IzxJF4uicn7k1jOg0M3VTGrxRNuFghvhxJhL9rsBLLmyfWewP2GjOmQ7J0DTvuIpD2Xy55DVmm5oM8lOfuq/e1HSd7F5M6TpI8hVmBHAAEJS2CfVTV2s1nPbQ8Mm7eM+Xy4sMFSq4HxxqhdigP99BuNv1iBFK/jtyF5ekNt52GChvKnJ4kEH2dh8a9i8SbePMe9Mdijx2UwBPIHlVVypQp9iL7FjeKM+9B/vZ6qx6wM5xXOqyf9MYFWpuupAH83cA2CKlHt9+fsPbN++g1cXiiFFA/tSdqJy8G4JpmvJJzS+kf+9w3XjWIbZo/wC0GlPEivw8gkayCfUxqxRycUWHxWcXd9UBxNuWGDRmb47EeYDXsfn+BqljviGMk24AqjzeQg2KzTHGT9v3sgAUOvMki891uI42NkUBVtRLIr9xhu1n4+XDeINsQA3UopKJsPtWJbkqqbbvQAPYg0xFmhQHX/EkM23jlgSVZIeKyszmqKVQqQEksuGAGOR99ZncbvcnJaU//c1f6n+P6/OAO63Jt/PaSLcCQyu5chXUfmM1imORkftxH7ap6TtWki5qyq0JAUBhfq5czxPySgJOK/bCwsatmsj2PL2o+3+KyO/9MEldFg5zmMsVEnoaRQfSpItqq+JHp9u/toHvSt1NFzil5JRKylAuIo/zDxv3JoDtYJzett0Xr8W1hdYiGUhnHJ7sjior0gHkf1WKomjk6znStywlJnjV0dDG0hZjzIQScpDYPtFd1hicWa7xDsdlLGFhlhikDE0EYWONBe5zd5wtDNVkNXsPF+5LKCkCqWRajcN9TBSQVJFizQ7nUF8dsyljt6evykaubE0ooAE5axgdgG7XWU2Ow26bf0ybeTjZaWUUv1fSPUGBxyGCaRu2mE8OxE1v5QuMx8mkFJyYR2GHciPkwtbPPNVoGu38fziCNvwJCsOMYDqFI7Djd2AKvFD9tXw+LTKoZNqBJQaNZeK/Up7OLAPpaiaBVbJW60h3Ow2m3aVoJo1R4QsYUqzBX5iRvU2CqKSCCCQ3fIGkT9NtraONJCHZoyUVQHQOOPbiEi4kA/5vY6DbbfxruXUc4YgGKACy1l2I7gFaAVie5+kAZ1f4d8VQNHM0EKKUc2ArIHPEvZbhi0F2VvNayhBg2m4VIAJN0qoFjkVgqenkaDXy9rAqxn6cu9xs4oNs23lZRPzBcuwAkUSKLYm2MZpFK96H+UHQG7jr0MjB22sLSqx4h+HmLQU2wolW42cXx4d8jRm68YJYjkh/vIy4BsigA3FuQWmK3g/SR6q1lJNik5YIFegqF1kY+YytQbkSSDJIaN3YjwCL1DedDKRcKeV+fLPMSnJUBvVQaRxzyD2JpgDoELeKdzZ/N9JwPUcevvdXXHF/A5a6Tr27o8ZeJx6lBuyW+UzYAz8BfcnU2lUH0rtgKzzSW+/tRax79/61o7a7+yP/AA3AfUUG4+MYxnvjQUdBnjnj3K7jcSLI4ZgAjUQsf1PSkBQcZA7DS1Ot7hERYXCoF/TErCzZ/WpIq9Pdl4aO5eV0m28bH0lS7KbIogBhyYHC5OTf7aY9EjSDbRRltuCVDuJJJwVZwCFcpQDFiRVengQeRNgMwesb0t/ege2YYq9/mPtj3+R8i4N4l3Jun42MfkRH/nH798/OtdPMnEMZNkSQKUPuSM5uzmuALH9q/wA2hxu1DAcNm3IEjjuJh+lT3YVWf9u4Ogy0/iHd1RkQnkciKE9rv/y833B+P31BPEG4ux5Y98xR2K+/AZJyNaCPr75ZdvGSLoxSzMLFk368Cs37C8VkDyeLJDkRx57fnt8dvq+QdACOlwnaMx3CiRCeO3bJIsVT/dTysDQsvXnJNxw4wRwUZ+x+O38Xmzen/SOkSbppfw0aKzRgjk7X6rRip5epTXqNEAmtJE6hCiUYnZr9VvwPsCKthggjvZrIGgAfqYL00UdAjt3r9+1/fjj47jQjOpZDXEAgNxN36rNDvVYrP7nTNt3Ac+Q+c4l+R+3+LH839tD7nbIQ3FXBAwKNjNEH0iqyDkViuWQA+ldJ6i0catKiCOUI8bIqB3Z+SlfVVv2PM0Tj5C6TdS2sO6mWWF53f0QWUSg7gggkCi/AszADt96BI6d4qkRIg0aSu0SjzJGjF8nICkFbIVms2wwScd9Tj8cyY8vbqqliyqsiDjagLS59lcEHuzDtgEE0mx2/eZjdKo5ghWVTxAoDlGwjUUbBObHtoba7PYyeptw0fIUo4Fgqn2NL9Wb7/I/zHQSy7SeM/wDdots0fEiSdyVZWX04Q+p+HElbxd2a1ExbA7QQAxlgPU4DycbAX0ngOI5sKAwMsfcEM6NtCIWU7qIOWNEiRmriOHHjdEqBYNEGx3XVm26NG8iRRsJPUDwOSWoWDX/lkhQayaOBWNTvunbORYo1hVKcIOXmmiW48fo9IMo4nK3QPpLjQe33eygm5LBuJvywC0acA2L5f3iE2FfFe1d1IIE9M2Yh3ytMjcYoQW5sPQyy3yAGXRpH5Ucg1346U+LJYN44Yyw7UqWDK4cyZIy5Aq6zx9vk2dMOm9f2YDBYd3HEzBlCcguGHfjMzfUc8ePcYONGLtdmQWR+Jcd/w68rJK5aVSwbla/Niu+NAP4SbYbTZyiWRJfMIa+DVhMLXccSxHLFs9DIIAm66OjoNzJuIpYzMPOdQR39UvHObYBBxBPHIPsL96INpXnAnmOXmbZQYzxahyViQshYWOAUYUX8KNv1WFo1hjWQxohtfKDE8nXL0xqrBsH9IAyx0ED4c210PxR7H/wynBqr/M+T/oScDRPT/D8JOI9ww7U2yYf8pR8H9v5z2u1mgjZdFqZ/KhdlADoHhKqeSsp9DcsWtgE/fB0b0zpUIhU7mJ3dqW12s5xivpYWVB9TAfOTr3XaUWtsNmQD5EwHv/3Tciq+bkwMj97x2OqdvsNgxA8uVeVD1bTcAWQe554qs/uPnXuu1RTPtunISGLqVJGNrPXxdF7o/wC2hpk6aTQkN/fbzKMXeeVa812gDfb7fzY2hPnKxKshjK1XFhRcg2ao5wCe2gvwkTySlysCrdL6zQuyKHIgAVkkg2M412u1RR/Y23Ykrukxk+iU19/o+T/X764dLQmhvFPq4mhOcse30dyf6m+9a7XaB5svGe8ijCJuoikQ4g+UzABaHfj8Ef1HyNd/8wt4GJG625ur/K+B/wAPxrtdoE/W/E263FBpVYLfqgUrRYV6iK/i/e9DktJuSUqEceQSUuw+kAgWCc5bPYA5xrtdoPVjPcbja32r+fa0+3fQ0u3Jb++25v4OPf8Ay/vnXa7QUjam/riz/m/9NexwMKp4rBsHkPt7/atdrtB5uImUZZDf+Ag6lMVaT8tSi8QKdrzWfVQwTf8AGu12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ISEBUUExIWFRUVFx8YGBgWGRseHBwgHxwgISAgHxwgICckIBojGiAgIi8gIycpLCwuIB8yNTArNScrLCoBCQoKDAwNFA8PFCkYFBgpKSkpKSkpKSkpKSkpKSspKSkpKSkpKSkpKSkpKSkpKSkpKSkpKSkpKSkpKSkpKSkpKf/AABEIAJgAsAMBIgACEQEDEQH/xAAbAAACAwEBAQAAAAAAAAAAAAAEBQIDBgABB//EAEAQAAICAQMCBQIFAQYDBgcAAAECAxEhAAQSBTEGEyJBUTJhFCNCcYGRFTNSYqHBcrHRByQ0Q+HxFhdzgtLi8P/EABYBAQEBAAAAAAAAAAAAAAAAAAABAv/EABURAQEAAAAAAAAAAAAAAAAAAAAR/9oADAMBAAIRAxEAPwDO9TnLTS5/8xzg3+o+40PLNzLF/U5flzJN/cV2NnPbudaltz0yCOJZ9s0sjxrIzqO/Isc24s/sPjVbb7ob1UckZJF8udAWLJIJ7DOB/wBdBmbUhuXInHH1UFINm14nlYxVjUz1BnILMWIULZOaUUB/TGtb+B6GfMKtI4jAZmjMpUKSACbrPIgUAfbQrRdCxUswJrvzFf1B0GZ3O/fgYw3oLB6/zAVd+3psaEZsNxOCT3/0v+NaubpvRz9O7k/m/wD8NDN4f6eQzLvcKQPUyjB9wCoLUfYC8ffQINvu2RHVT6ZAFNgXQIb716gNQjlr9x202bo+zzW9X+Qf+g1X/YsBut4mMZFA/sb7aBbuty0jsxIBZix4ihkm6HsL9tUvfzjTF+jL7biNrNCiLN/zqqTpRUkGRQR8kf8AX40VVPuS5sgLgD09sAC/3NWfvqCzHgVoZYGz3FAiv2N3/A1L8H29a5/11BtpXZgf20RWftnVkbgBrFkgUfiiCf6jGiNx0wosZ5qTJGHIF+m2YAH9wL/nVB2p+R/roKHa9Q1N1o1qF6DzXmRRHca914x0G28HeL+H5EzflNgFs8D8f/TPv8d9fRE3p5PYpUC9znOM+3ft83r4MGo3rfeDetiVF2ztmgIiaybvyyT/AFUnsQPnUg3zb3Qm4mwfL5GU1TEBwaI+oYNf/wADjQH4m2lARgEbA+BgU335XqUcg/8AfSK+fR9IVpXMrlUEBcH39J4hQCQBbVWaq69tL+h9M86ReZpBLGr2TZDNRoAWa7kDNa1MHSfO300MDcWk2qBzLZZLKcyvqFELgVYo1WbHqeFjtd7tlWVZw8hYIvImgVsOM0xUi6uqP76qE3TIVEXUVQsUO3UoSKJHnR1YzVn79tKN/so0jjKszM3PkPTjixXuDeaJyOxXvnX0HqnRT+J3VssbbjbOFTsQY2jJJAGFeiVxms6T9I6b+L6esZCRt5xEbuQAxNMQbBPEIRRGBZJ76DNnosg2pnKkAsoU5zYe8AdvTdkiq9+Wr+g+Gn3MM8iG2hAPAD1Hl2r7Gj7e37a1fTelwbeSTazF3Kwglo2VghJAbjYoDuDyNEkgiyND+H+kfhd5LHIocNETSG2QcvqwL5JWRgZ9xoMr4d6J+JZxyVeKFgCQGY+wUHvXc/YH3IGl0kDA8SDyB4173dVXzeNaePYfg95Cw4Osjc1jvPBmpQTxpXN+30kHIoaJ6n4L3J57mOgiU5LEq4PvghTdmr9yD7jQZjqXT/J8v1hw6CQMDghu3+4/cH7aum6GV20c/JSshYUpsgLxwR7MCxsH24n3002cXmbR4/JjNSD840AlhqDEHGfpY+kCx7jVvRUYJPtWiaQ8Q6sg5BBjkTWeBHCvg2cZ0E+vbUT7OCdU4mhHShQhK8uRIAsOaBKnGbHfQq7MTbEMkaRnbWsjqR+YWryrF3f1LywLOifCW5AMkMivzKckAyLAyGT3Up+oURQzROqulQou6CvFI0UjtF+WSWsBSCFH11yU8TYN57aCPRd6C4Lxxyh5EjZHHZI4qJBsVTEN3/fQc0KRbs/iV8yjylTK2xywsH2stYwcexxZNsGRRI6hQwIBU+5UcsXg5/8ASq0z6xtI14wwxlnVwHJJYMyR0ChrA5F1I/yDQJTsRHMrSqpjYeYqhjTL+lSUJKEiu5JGLvOvN9sAkwbjcTkugJrkl47ElQ2R3vudFch5XKTMq1IiELwZSTeAPqs86sAg3mqMpdmFgPnf3vlmSNLwA5+koFNMwPmA2B9r0AXVNsr8pok4bcUqZ7Gha2cs1kjlWcHFgatPTkO3UR1JOx9QGSoyaAsURxFtRBBORkEnZrzRU3H5cBIAI4g2AWXkaviOeWokBwP2IJeRPxUcah5pvLKD2N8gVs2g83ioYEURX6tAli2wHKLyy05NJxJJusrxHdu+cgZwcHQ7I8MtNaMKsdiP/wBh3016nAImZiQ8zM6SA8SATnklGyGGVegMkYIzHqGzXhI8rk7iwXBKAeqqI9ywzyHs13d2A1/S+vru4TGzVMovlkCZVyLrvIO/30a+7TzGEbMVUiiw7+kXVY7418u28pQgjHYg5xRwQf31uOn9RLwyOtCQoVlFDse8ifBP6q+599Ad4dhjk3+8aZ/KWgVDEBq5AC5LsC6PEd7Ue1Erxrupa6YZCtmm81CxYKFjtrAFXy5Uvxg6v8HQwHc7uUv5zsBFyPFQwqy1E+n6B3UVg6r8W7SKfcdOEYd4pQLW3xGWjyL+lQt/agNAf1Pdct5DyPOMDcCwfWeUaNxCnK8QMWf1DOsd4D3CRozhz+IiaxE7EKylQWIzSgcG5kKSbTI1qthtY/xMHFWVzNLxRywKIYgXPGhnnw9VG/lhnWb8MdJ24k3MEzWi8lZirWPLcqTgEZz7NmjQq9AZ1Hcyxdbk8x/IMqD+7pxXGwpJ43bigMZ4kgjGlW+3kh38Xm/lMW4ebY+gxKCSTxB9fPl2o81vRHiKWP8AtDazO7SXHEz0TdjJ432JIPaq9tDeMNvGsqOklxoWQo6/QeQkK9gXB55P37nvoIeMg4dT5WEVlEmDzXlyXIAzxP7kWRQNa2XTOotuduI0bz/O24JDsOSPGHcA1YJLiiMGuBrvrM+IdmjQSPGxRBPE/GQGwstqCSe5b0k9/p++nP8A2cSQONvVLKjyBlF0/NQB3GG4qRS4rP3AYrat+YY8pzTy2QkAHgAwVyR3sEdvqoe513Ttw67tGCMjMRxoHCsQDjuV8s1V5Gj/ABV0dNvvGVyJAh5lM5RpLCEggikIz8aD63Cqur7eQlFP5V4dVXOcDPIt6v8AKb0DHxTsJtnuhKaSQnkCoJUgLkf5kb3B9iAbzYHWIDEYlSTl5ahlkjsJ6zalD3+kDvmwQe2iuv8AUvxW0ikLMWiQhwxJpiVUkGuz+luN4PKhnVez3CybPybPnCQfUzcWQAleIIwUOKujyP8AAWbw+ZGNw9yEyHjxAw4JZhIoArGcCvUufijo/VJCREh5CeldX7MW5A9iOxYsD/J1R0DdBZAsnIc7KmzQkyAWWiDy+gnuA16u3kcsEryORz4krQIBLR8bo/AYdtBfv2bbbiORXPmXZKEsnAr6UBFGmW7GMVXzofebdo+E4IjlnJmTgSQqk9w1mm5WtZocrOukgT8KhLk7jAYMwpY8hSlfAWvfBBxefelbYSQuGLXHE0kcf6WU/VTX6TfFqAyFI0Hi7dZI33T+XwDcDGGa2cilsEkhSAW5WSf41f0/qJZ3mlfl5UTK1XzkZrCycfpUqxFsKyFNEnK/pwWOcRSsVjYgOVoAt+ksGsAIWOaxd6tl2nHcML4Rm+RjINxjGBypwSA1Wc37aCPRdwkLBjGJQtsb/wAJoAfAyOV/UCfftrt5tljIm58uVPGH4t5hJHMn9OATYNnuCLB1Vu5+LvEoBT0sHAHqwCpPqPEEkH9/b21a23DlYVLopPpFF7k4i6AHIWpUVZzQ/YB9xsnnL7iuENtksDxoWFFAYJwPSB370ToXpvUmjIKmmHY/7H+MUdX7dwS0cbMFkJV+QFcAR6iDdEYN3jP8ib/Y+UwXNhQSSKBvNrk2tEU3Zu4wdB9J8CCQx7x1jWXm3qUkgchyPqBsgyFhVYAFnGrfFe4SLd9PKh1RVRY/1WnmIFIAayCKOTf9ToPwfOeW6cfletDGpzQIYqaJplAAbIIsj4GvPGWxkR+nWqh2iWuJ4nmvl92Ir3X9OM6DTdY3TedAOBXzN2OwNfRR5EgU5N+ntVnPc4HzGh6juowicWaUcZFLMoy1pxBo0MEigGN++t71aN5H5Hhxh3MUgYVTWxib2/c8vsfgazKJJH4hIDFWM5IAApgwz37Wtgn7Y9tAq8d7v17Z+LWE7Nw4rwkcGMAKCQpA+ok9u4OhvE1GFX8kx+YRL6VKpbZbipGMhc3m7P6dG+LOlSxwwrKgpGkTnbcu8dXePUM33x++qfEPWXm2u1Do3921E1VKwFCvYBAMgGxf2AGjebabbOAnkjyWJChQJGj8tlFcaBwzXd2SP1AFJ0PqRjBjPJgH8xCrsoRq48iB3JwLJoYPtpt4QMjbKWJUBUSoSzXSg2XN3VqFBoexbuTWlXT1k2+4hYIDI6lShBaw5cHFjPEVXbQaH/tI2Cu8M4kEnnpiVYyoIUEUfUfVlTRAI4n4I0n3e3X8LyMS84Q0Pmgswd8fUBQU8WwWyaNXx1q+uRvN01wsZ8xNyx4yWG4u7qrAdySRm6yH+NZSGESJKqyf3gbcSRFRZCFipRiD29RORih6roBf0WWNkfbrE0gUllo44pRkJX3DFQ3E3VgCzpB0vdJDPci+dGfQwHegbVkN4awGBv5BsE6hsd2Y3WRSFaM81NE5Bx2+a/1Pe9WdTjCTgMCDQJGVOc2LzRBBH+ub0Hk+ykhXNqWXF4bDle3s3IHHcVppJGJ1MlFI4ow3HNKe1Ka7eae2AL9q0Z4k3EMu0jlAp3Khnq+RXB5kX+bxHI2R6axRGhuiymeEbcgvxLSxLYBAzaChzey18Qfa6xoBembaPg00xHEFEUEvQNnJ45I4rdUbDaBgkmS5ATGP8J5UxThjvdEt82LbtjRm/hSV0hhZWQvwSu7ciE5kfBHqzWGoDBq7rTvvJJJhmONvLMpYAkCyCRdk8f8ACK7fc6BbumV5VKsFXjzY+olSbJ5crLUcAjuK97uXWXjIi8ohWPIFQXLApgMGYt6GXPEMcg/bV2ynDRNto4lkkaQeUVALE1T9wCQwFjF/tkas2G4/BleaK3NWEi16lzQqxSyKVBFgqb+NBVFs1WByw/MAu80DxBCMKPqIIYYrAsjUxsXKQniURh+okmizsXXA5ekM5AGOOPuF+DYBpJCwzx705JB439qFmr9vvRomefywo4gEiUqKjBa6OLILANQNANfEKDWgjvIkgjHBfUWFsXJulBDKKyh72DgmiCAp14m3jZWaRgZALF8uOFBCGl+r+K9jR9Q4eWoBY8+ZPEuuOFkFq7c2ayD29IsnkRryHZNudxIRyZQryBjSEogJGMgHHYX8fcA123Ryse9/EVygRVTkQL5WoIJIwAQ2Ae1Y1oP+0mWWdNlIga5oWcISAQWERpaAJYcgK7/bWmm8IGXfCRkiaPzfMNuSSKWvQUNE12DAV++tD1XpMcrRrIpIBvBK8eNEEMpBXIHvRrOgy8XRo0SZIXpfOhx6nGHYcVY/TnP6vce+lHibb31sGjyPlVXJRWeRJ45X02Tfb31s4/DsMMfGEGNFkibiuQaa6zdA8rNV213WOgQTSnzlVhxGWZlq6FAgjHpFi83oMb416duH2JM0nN/xI7C1ZSoAAYIoHq7Acbx3NaynSdhNJsnlw6xFkCtJ9IKA2iVRqye92O3z9V6t0INtpEV2VBLE6my2IymBk9ytY7aRdA8LRmFGPHzHlbKv+nzD6aFfowe37aDC+EElYTIosGB34kkAnjxDUBRIQsRyrP31V4p82PciRhwcGwq16CAMA/8AEWI/cfOtx4e8GFEZ2Y8ltbpbJFfpdWAAN1QB/jGu6x4QM/4eSaQktF60+SW5Xdewbt3wPYYC7oCsBNDIf/ERhopnYMSWEkiOcCx3N4yKr31jxsjFH5rvxZCsXONxxAdgrZ91Clj3F5BNa+jeGOgeTPxolI1tSzWVZvTXYfoLdvnWb8YeH5A86+YpE8sflijaeo8hZGRyZKIJIzoMH1/ZrHKUUggKt8cjsDgjuCtEH/n31Le7Vn26TtMZciKjVpRbFXYHEAi6u2rtrU9Q8JP5hfzuQgZbeYHkQOR4iud0i4GO4+dLNh0KYRSKx8uNpEURjKOx7G1PHipK0wsZNfcFXS9vJJFJDyCoWExBVSTxrkUYjDLHybjyFge96q2W6dGR4yoaAF1PEGzfv3+3zgaZy7ibacY6DBLdZE5el6KnJGR6exA9jjNjwuduGKuv58f5bAE8gSCwqgVvKdv8VH30EJ1ME3Lkpb1SqyClIYWhVaHEZJCkDFe1as27yJFDB6FMrvy5EAdjEocn25eYc+5U9wNT6VA0xLcUI26cSmLCPyBcED1BGNktgY79tDwDzlQfVzdYgfegPjvTO5JPyi/J0Am52AiIS6lumFk8CCR8Ubpfn9V1ore7WSQHcSBKNoSpyWVeI5BiSGfBzQPcVq/f7eSeZpFH5UZEAewKVVIDH3ohS1+19+2oJ1ZjRbjIZmUNyVfUVwuSPSfVRIrBo6CrZyPuQsbkExD6mYBymMZPq4jN96FE1QAcG+8l38uzG1qVJNMpJoNRBsf6HTCmgZHkpHj5BEpGsd7NhgykswBIN8TnQ+3hMh8wRhIgj5ABAocc/GWA7fBH02A5NgAnrU8gVAs0eJokj59AJFe5zo1N2BxWbjxkPNQl/lhmJKDI4oW7KeQGGq9C7WccBFQZlsx0DyoqSUJuuIqwAD3NVZ0ZuOn+Yyll4NJSeXXrRR3Zu2TisWwJ+Mh9RJ2kcTD8bMu3Kh+Aviqdyqtw5qhBHpBsA0KvVXVes9O3/ALu3R158WRZBigWBDLxa6U0c2MZvSLqmw3sMbER7V+NmhH3HoGBi6kY2PgrV0KRbfZ7+eEtJHCsaOQeUYjNgD/Dx+pqHL/iorYOg+jf2vstqjGXeF+Thy5Nj09l/LXiFx29+5u9V7no21nkidNzIGRQK+sMLPEsJFIJUn667e/bWH6w++jjDCOAwSvxRQocfUCvIGzkpd/c9jVM02248t2lbbx7oecUWmBQp5ZXiA7WCS5Iog8wKrBB9F17p0e1O1k3vPkpDM31erOAq0hXFKPpoe+vOibTa7aYMd/5lBjTiMXbmMFnAtiGtcnJz7Yym02qrzkkTbtUXmiIhlmT81koNli6oSaoUQnYZ0x8U9Hnm6bG3GIzSyLI4jZQtW5UAk16QV9/c130DXqXh6FZJXTfSQrKebACwoLU5zdWxrOB3/Ynrm82O9EcUe9QSq3JDGQ7YU2KBogqTd/9NZXd7qTcOY2QlEhjIDu4BMgiRSOPZWJ51V8VaxnXQeCSSaMQVp+IVWcFR+IZRYq7WNSMHJPfsSGq8O7iDaGQPu+fIihRARUBoZJN97JPsB7aG6/tdtvJkni3XCSIBDQJVrcBAwDAgh2oUcltZ/a+FpDt0d1iDHjITzbAMbP2rBDEAg/4Tn2Md94XeNWeNsxsxXlIxa08sBgtCgWJNA3habtoNLsV2o2LbeXdrIxVi01EfcNZvKmj3vA1nt54dRInifqMXljnSqnEmXNEnkQT5i5HzfbS1OjzyhDJGG58GvzmUJ5jHBDA1UasTd3d98jPbreyzRreVjJNA/TyCljQWgrNkV+oP7sdA/3mzYhpnmVvMjMpVUcEuwBKDHFuBJ9zj299LdhsX3MaI3liCBqLgLY5DkbNqWWv1Zo696TGJIGUScClykSj7AFVcZJrgVah+rV+yDRiVnLOm5QI6cmBskcSKPqI7C/mqzoF46j5cy8AjMUX1uVKfmAcgwcBePJiCTRxePa3edEk2TqjMBOVcqowDypEKsccTbG/YqPtobrEIBdeBjC/pP1AqB3B+k8q+bDkaa7aEui+ePKbbo0YkwB6AWTkTYY+Z6R80w/YLB1tdvsWikhjb8wwRg5V1UBmY5GASCrWD6zpBJ0aWJJBKlAMIqcZDG2JH8LxOP1aM6zKzeWnFQFSh2rk3rfPe1Y8av40f4tsvHFykeaBFDEkFebBAFHpBBXAsk3oFbQy7viqqJGgURtICxJUsaLAmyRkEqPgfFjbLdU7xrxlErBACMcuQAdMin9gSMKxHYnRvTkfbs0rCM0DC8cgsNmjke/IX/APtoA7NZJAkYIFWCa9sljnsa/55NjQXbnpzIOTEROX5BGw6qgBR/sCTj5K/Y6ajqyuVmihfz+Q92I9IUG+ROOTISLr117jSjqu5MrRq9eYg4O/Jm55+pg3Yizec/66YbeZQbaKRUmFRoGIJ5clhKkdpKBGRTerFHQbXq/R+poGMW8nciiii81xSq+Tl7Hccv20Ls+k9TO38yXd7hZQzKIgSzkClviSAR/PbOScS3fhvbFZHi3kJmlspymIpnf0BSD248hZuzojovgELtrkmDSiQ3wneNe9AF6OQpwOPuf3ADb3pHWgsLruJW8xljZQCGjBP1v37ABjR+NC+IOhb2FG82cyN6bcIfVzbNllIICkpXsDRxIRozdeAGMkIh3v1GplE9lBVjh2Le/cA5/fVM/g+bbuKeWXg68grS8mAZiCKXvWbBPZq+dApX8ahACRpGG4rII0DHu49X02ZIl5WLs4+NPOtJuIdvtOW3gnaRGDlgWCnmSGUWACVk+oV7jAoaWzeE97t7EsrSx8GNI8xAPABSLXuBYA7ZAxerfFqFtzteLuPKQhUcUyqKUksBiRyK9+ynvdgJN17fmpESO3+tOBqlDGiLwOKpebsAD9VuIW3btH5rbUeZGGwsh9QVmAcg0vEuDw5A17kCtJ/wD4P37KWRmVSF5LzcfUiqcEWTx54zg186POwZIkPnblXMRZ/NCg2zuxGWGOSCyb9Iz3oBoptkzFolKNMtuWZHo8vTWW4FhZDeokVVZsZ/fNuyZJI3Tkqn0iNgTgklQQDzpFbFj0qMUeTFdq0Z5QTzIvFU4yCAhiFHIENILa6DVRBsXnSXdQ7rz0Db2U01hm8ohASXJtXYG2j4+ojAI+mwATSdY3TRDlGgLHy7ZTy5AAljkD3J7ek2PYaXbvfO1uFVRILdRdE/UMH3HIHGMn5rTbe9B3aIJJn5IVyFl5FWAoEiiAods/7WNJm2srBmXiRIw7DJKrkD9r+R7dyNAy8O9XbbzvG3oaSMwFuXoBurNd1ok/YCxrST7WSOL8Pu43UAMilVLFibriVy4VQCaW+5ANazlMNuxCMrtymJq1CgmMFWF4L8/TVH4Iq9g0iNCqThSLsvxZYmkQU1spJjde3I2GXtdkaDLz7GSd0mh5z/h0AlI4tyPI8eIQA5ySGF/JOiYd+6bkrK/H8tBLEUjY8wA/92WVccipIzRcV6r1v+l7CHcbSUoqzhyTbtYZgtCm4AV7cguLP30h67sNrvHVpHEZY8WSVQsik2OIUEEMCeYyy3VAg2QynRunS+YJpYD5SF5iAgUPRQ+iMABQ/oAAsD+pNW06m8G7LzmvxC8pl4hnBJJsI5VeWaGcKWHvrb9U6SWjmgRA6yUIiF8uNRHErqCwvBJqzQse1azsj7edkWYNFKXo2SHLEr6HQ/4rUX78e3uQRf2dIreWVZ0dubGu9Ej1EWFLFsi/+uj49rP+GEMjuOEg8mQKhUreeTluSlTfGhgFh7413U+mLsDFIyAoa82QkhS68uIf2VSGFNXdBffUhuI94rfhQzeUObRmqPcqoq8tRoE1Viu40GK2XhmdnLxhmK/3yk03F8la9zw/1P203oJL5xMj1JzCuApBF1zWyDihyHubxenPQ/FUMcYDKWdmPqFLJyJFiRWKlTyYdiwNXWBcupbX8LukknTks31SWxTkGNIw7D0caYjJBGgx/S1Cpxfb7pAVZR5cLUFZgx75vkoxf6n+dHw7HbFGikXdLH5nmLW2mIviymxRzxYAf8C473l26gSp4yNee8cY7kfDmsfHbtZssB5HnOFZio9IzxJF4uicn7k1jOg0M3VTGrxRNuFghvhxJhL9rsBLLmyfWewP2GjOmQ7J0DTvuIpD2Xy55DVmm5oM8lOfuq/e1HSd7F5M6TpI8hVmBHAAEJS2CfVTV2s1nPbQ8Mm7eM+Xy4sMFSq4HxxqhdigP99BuNv1iBFK/jtyF5ekNt52GChvKnJ4kEH2dh8a9i8SbePMe9Mdijx2UwBPIHlVVypQp9iL7FjeKM+9B/vZ6qx6wM5xXOqyf9MYFWpuupAH83cA2CKlHt9+fsPbN++g1cXiiFFA/tSdqJy8G4JpmvJJzS+kf+9w3XjWIbZo/wC0GlPEivw8gkayCfUxqxRycUWHxWcXd9UBxNuWGDRmb47EeYDXsfn+BqljviGMk24AqjzeQg2KzTHGT9v3sgAUOvMki891uI42NkUBVtRLIr9xhu1n4+XDeINsQA3UopKJsPtWJbkqqbbvQAPYg0xFmhQHX/EkM23jlgSVZIeKyszmqKVQqQEksuGAGOR99ZncbvcnJaU//c1f6n+P6/OAO63Jt/PaSLcCQyu5chXUfmM1imORkftxH7ap6TtWki5qyq0JAUBhfq5czxPySgJOK/bCwsatmsj2PL2o+3+KyO/9MEldFg5zmMsVEnoaRQfSpItqq+JHp9u/toHvSt1NFzil5JRKylAuIo/zDxv3JoDtYJzett0Xr8W1hdYiGUhnHJ7sjior0gHkf1WKomjk6znStywlJnjV0dDG0hZjzIQScpDYPtFd1hicWa7xDsdlLGFhlhikDE0EYWONBe5zd5wtDNVkNXsPF+5LKCkCqWRajcN9TBSQVJFizQ7nUF8dsyljt6evykaubE0ooAE5axgdgG7XWU2Ow26bf0ybeTjZaWUUv1fSPUGBxyGCaRu2mE8OxE1v5QuMx8mkFJyYR2GHciPkwtbPPNVoGu38fziCNvwJCsOMYDqFI7Djd2AKvFD9tXw+LTKoZNqBJQaNZeK/Up7OLAPpaiaBVbJW60h3Ow2m3aVoJo1R4QsYUqzBX5iRvU2CqKSCCCQ3fIGkT9NtraONJCHZoyUVQHQOOPbiEi4kA/5vY6DbbfxruXUc4YgGKACy1l2I7gFaAVie5+kAZ1f4d8VQNHM0EKKUc2ArIHPEvZbhi0F2VvNayhBg2m4VIAJN0qoFjkVgqenkaDXy9rAqxn6cu9xs4oNs23lZRPzBcuwAkUSKLYm2MZpFK96H+UHQG7jr0MjB22sLSqx4h+HmLQU2wolW42cXx4d8jRm68YJYjkh/vIy4BsigA3FuQWmK3g/SR6q1lJNik5YIFegqF1kY+YytQbkSSDJIaN3YjwCL1DedDKRcKeV+fLPMSnJUBvVQaRxzyD2JpgDoELeKdzZ/N9JwPUcevvdXXHF/A5a6Tr27o8ZeJx6lBuyW+UzYAz8BfcnU2lUH0rtgKzzSW+/tRax79/61o7a7+yP/AA3AfUUG4+MYxnvjQUdBnjnj3K7jcSLI4ZgAjUQsf1PSkBQcZA7DS1Ot7hERYXCoF/TErCzZ/WpIq9Pdl4aO5eV0m28bH0lS7KbIogBhyYHC5OTf7aY9EjSDbRRltuCVDuJJJwVZwCFcpQDFiRVengQeRNgMwesb0t/ege2YYq9/mPtj3+R8i4N4l3Jun42MfkRH/nH798/OtdPMnEMZNkSQKUPuSM5uzmuALH9q/wA2hxu1DAcNm3IEjjuJh+lT3YVWf9u4Ogy0/iHd1RkQnkciKE9rv/y833B+P31BPEG4ux5Y98xR2K+/AZJyNaCPr75ZdvGSLoxSzMLFk368Cs37C8VkDyeLJDkRx57fnt8dvq+QdACOlwnaMx3CiRCeO3bJIsVT/dTysDQsvXnJNxw4wRwUZ+x+O38Xmzen/SOkSbppfw0aKzRgjk7X6rRip5epTXqNEAmtJE6hCiUYnZr9VvwPsCKthggjvZrIGgAfqYL00UdAjt3r9+1/fjj47jQjOpZDXEAgNxN36rNDvVYrP7nTNt3Ac+Q+c4l+R+3+LH839tD7nbIQ3FXBAwKNjNEH0iqyDkViuWQA+ldJ6i0catKiCOUI8bIqB3Z+SlfVVv2PM0Tj5C6TdS2sO6mWWF53f0QWUSg7gggkCi/AszADt96BI6d4qkRIg0aSu0SjzJGjF8nICkFbIVms2wwScd9Tj8cyY8vbqqliyqsiDjagLS59lcEHuzDtgEE0mx2/eZjdKo5ghWVTxAoDlGwjUUbBObHtoba7PYyeptw0fIUo4Fgqn2NL9Wb7/I/zHQSy7SeM/wDdots0fEiSdyVZWX04Q+p+HElbxd2a1ExbA7QQAxlgPU4DycbAX0ngOI5sKAwMsfcEM6NtCIWU7qIOWNEiRmriOHHjdEqBYNEGx3XVm26NG8iRRsJPUDwOSWoWDX/lkhQayaOBWNTvunbORYo1hVKcIOXmmiW48fo9IMo4nK3QPpLjQe33eygm5LBuJvywC0acA2L5f3iE2FfFe1d1IIE9M2Yh3ytMjcYoQW5sPQyy3yAGXRpH5Ucg1346U+LJYN44Yyw7UqWDK4cyZIy5Aq6zx9vk2dMOm9f2YDBYd3HEzBlCcguGHfjMzfUc8ePcYONGLtdmQWR+Jcd/w68rJK5aVSwbla/Niu+NAP4SbYbTZyiWRJfMIa+DVhMLXccSxHLFs9DIIAm66OjoNzJuIpYzMPOdQR39UvHObYBBxBPHIPsL96INpXnAnmOXmbZQYzxahyViQshYWOAUYUX8KNv1WFo1hjWQxohtfKDE8nXL0xqrBsH9IAyx0ED4c210PxR7H/wynBqr/M+T/oScDRPT/D8JOI9ww7U2yYf8pR8H9v5z2u1mgjZdFqZ/KhdlADoHhKqeSsp9DcsWtgE/fB0b0zpUIhU7mJ3dqW12s5xivpYWVB9TAfOTr3XaUWtsNmQD5EwHv/3Tciq+bkwMj97x2OqdvsNgxA8uVeVD1bTcAWQe554qs/uPnXuu1RTPtunISGLqVJGNrPXxdF7o/wC2hpk6aTQkN/fbzKMXeeVa812gDfb7fzY2hPnKxKshjK1XFhRcg2ao5wCe2gvwkTySlysCrdL6zQuyKHIgAVkkg2M412u1RR/Y23Ykrukxk+iU19/o+T/X764dLQmhvFPq4mhOcse30dyf6m+9a7XaB5svGe8ijCJuoikQ4g+UzABaHfj8Ef1HyNd/8wt4GJG625ur/K+B/wAPxrtdoE/W/E263FBpVYLfqgUrRYV6iK/i/e9DktJuSUqEceQSUuw+kAgWCc5bPYA5xrtdoPVjPcbja32r+fa0+3fQ0u3Jb++25v4OPf8Ay/vnXa7QUjam/riz/m/9NexwMKp4rBsHkPt7/atdrtB5uImUZZDf+Ag6lMVaT8tSi8QKdrzWfVQwTf8AGu12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ISEBUUExIWFRUVFx8YGBgWGRseHBwgHxwgISAgHxwgICckIBojGiAgIi8gIycpLCwuIB8yNTArNScrLCoBCQoKDAwNFA8PFCkYFBgpKSkpKSkpKSkpKSkpKSspKSkpKSkpKSkpKSkpKSkpKSkpKSkpKSkpKSkpKSkpKSkpKf/AABEIAJgAsAMBIgACEQEDEQH/xAAbAAACAwEBAQAAAAAAAAAAAAAEBQIDBgABB//EAEAQAAICAQMCBQIFAQYDBgcAAAECAxEhAAQSBTEGEyJBUTJhFCNCcYGRFTNSYqHBcrHRByQ0Q+HxFhdzgtLi8P/EABYBAQEBAAAAAAAAAAAAAAAAAAABAv/EABURAQEAAAAAAAAAAAAAAAAAAAAR/9oADAMBAAIRAxEAPwDO9TnLTS5/8xzg3+o+40PLNzLF/U5flzJN/cV2NnPbudaltz0yCOJZ9s0sjxrIzqO/Isc24s/sPjVbb7ob1UckZJF8udAWLJIJ7DOB/wBdBmbUhuXInHH1UFINm14nlYxVjUz1BnILMWIULZOaUUB/TGtb+B6GfMKtI4jAZmjMpUKSACbrPIgUAfbQrRdCxUswJrvzFf1B0GZ3O/fgYw3oLB6/zAVd+3psaEZsNxOCT3/0v+NaubpvRz9O7k/m/wD8NDN4f6eQzLvcKQPUyjB9wCoLUfYC8ffQINvu2RHVT6ZAFNgXQIb716gNQjlr9x202bo+zzW9X+Qf+g1X/YsBut4mMZFA/sb7aBbuty0jsxIBZix4ihkm6HsL9tUvfzjTF+jL7biNrNCiLN/zqqTpRUkGRQR8kf8AX40VVPuS5sgLgD09sAC/3NWfvqCzHgVoZYGz3FAiv2N3/A1L8H29a5/11BtpXZgf20RWftnVkbgBrFkgUfiiCf6jGiNx0wosZ5qTJGHIF+m2YAH9wL/nVB2p+R/roKHa9Q1N1o1qF6DzXmRRHca914x0G28HeL+H5EzflNgFs8D8f/TPv8d9fRE3p5PYpUC9znOM+3ft83r4MGo3rfeDetiVF2ztmgIiaybvyyT/AFUnsQPnUg3zb3Qm4mwfL5GU1TEBwaI+oYNf/wADjQH4m2lARgEbA+BgU335XqUcg/8AfSK+fR9IVpXMrlUEBcH39J4hQCQBbVWaq69tL+h9M86ReZpBLGr2TZDNRoAWa7kDNa1MHSfO300MDcWk2qBzLZZLKcyvqFELgVYo1WbHqeFjtd7tlWVZw8hYIvImgVsOM0xUi6uqP76qE3TIVEXUVQsUO3UoSKJHnR1YzVn79tKN/so0jjKszM3PkPTjixXuDeaJyOxXvnX0HqnRT+J3VssbbjbOFTsQY2jJJAGFeiVxms6T9I6b+L6esZCRt5xEbuQAxNMQbBPEIRRGBZJ76DNnosg2pnKkAsoU5zYe8AdvTdkiq9+Wr+g+Gn3MM8iG2hAPAD1Hl2r7Gj7e37a1fTelwbeSTazF3Kwglo2VghJAbjYoDuDyNEkgiyND+H+kfhd5LHIocNETSG2QcvqwL5JWRgZ9xoMr4d6J+JZxyVeKFgCQGY+wUHvXc/YH3IGl0kDA8SDyB4173dVXzeNaePYfg95Cw4Osjc1jvPBmpQTxpXN+30kHIoaJ6n4L3J57mOgiU5LEq4PvghTdmr9yD7jQZjqXT/J8v1hw6CQMDghu3+4/cH7aum6GV20c/JSshYUpsgLxwR7MCxsH24n3002cXmbR4/JjNSD840AlhqDEHGfpY+kCx7jVvRUYJPtWiaQ8Q6sg5BBjkTWeBHCvg2cZ0E+vbUT7OCdU4mhHShQhK8uRIAsOaBKnGbHfQq7MTbEMkaRnbWsjqR+YWryrF3f1LywLOifCW5AMkMivzKckAyLAyGT3Up+oURQzROqulQou6CvFI0UjtF+WSWsBSCFH11yU8TYN57aCPRd6C4Lxxyh5EjZHHZI4qJBsVTEN3/fQc0KRbs/iV8yjylTK2xywsH2stYwcexxZNsGRRI6hQwIBU+5UcsXg5/8ASq0z6xtI14wwxlnVwHJJYMyR0ChrA5F1I/yDQJTsRHMrSqpjYeYqhjTL+lSUJKEiu5JGLvOvN9sAkwbjcTkugJrkl47ElQ2R3vudFch5XKTMq1IiELwZSTeAPqs86sAg3mqMpdmFgPnf3vlmSNLwA5+koFNMwPmA2B9r0AXVNsr8pok4bcUqZ7Gha2cs1kjlWcHFgatPTkO3UR1JOx9QGSoyaAsURxFtRBBORkEnZrzRU3H5cBIAI4g2AWXkaviOeWokBwP2IJeRPxUcah5pvLKD2N8gVs2g83ioYEURX6tAli2wHKLyy05NJxJJusrxHdu+cgZwcHQ7I8MtNaMKsdiP/wBh3016nAImZiQ8zM6SA8SATnklGyGGVegMkYIzHqGzXhI8rk7iwXBKAeqqI9ywzyHs13d2A1/S+vru4TGzVMovlkCZVyLrvIO/30a+7TzGEbMVUiiw7+kXVY7418u28pQgjHYg5xRwQf31uOn9RLwyOtCQoVlFDse8ifBP6q+599Ad4dhjk3+8aZ/KWgVDEBq5AC5LsC6PEd7Ue1Erxrupa6YZCtmm81CxYKFjtrAFXy5Uvxg6v8HQwHc7uUv5zsBFyPFQwqy1E+n6B3UVg6r8W7SKfcdOEYd4pQLW3xGWjyL+lQt/agNAf1Pdct5DyPOMDcCwfWeUaNxCnK8QMWf1DOsd4D3CRozhz+IiaxE7EKylQWIzSgcG5kKSbTI1qthtY/xMHFWVzNLxRywKIYgXPGhnnw9VG/lhnWb8MdJ24k3MEzWi8lZirWPLcqTgEZz7NmjQq9AZ1Hcyxdbk8x/IMqD+7pxXGwpJ43bigMZ4kgjGlW+3kh38Xm/lMW4ebY+gxKCSTxB9fPl2o81vRHiKWP8AtDazO7SXHEz0TdjJ432JIPaq9tDeMNvGsqOklxoWQo6/QeQkK9gXB55P37nvoIeMg4dT5WEVlEmDzXlyXIAzxP7kWRQNa2XTOotuduI0bz/O24JDsOSPGHcA1YJLiiMGuBrvrM+IdmjQSPGxRBPE/GQGwstqCSe5b0k9/p++nP8A2cSQONvVLKjyBlF0/NQB3GG4qRS4rP3AYrat+YY8pzTy2QkAHgAwVyR3sEdvqoe513Ttw67tGCMjMRxoHCsQDjuV8s1V5Gj/ABV0dNvvGVyJAh5lM5RpLCEggikIz8aD63Cqur7eQlFP5V4dVXOcDPIt6v8AKb0DHxTsJtnuhKaSQnkCoJUgLkf5kb3B9iAbzYHWIDEYlSTl5ahlkjsJ6zalD3+kDvmwQe2iuv8AUvxW0ikLMWiQhwxJpiVUkGuz+luN4PKhnVez3CybPybPnCQfUzcWQAleIIwUOKujyP8AAWbw+ZGNw9yEyHjxAw4JZhIoArGcCvUufijo/VJCREh5CeldX7MW5A9iOxYsD/J1R0DdBZAsnIc7KmzQkyAWWiDy+gnuA16u3kcsEryORz4krQIBLR8bo/AYdtBfv2bbbiORXPmXZKEsnAr6UBFGmW7GMVXzofebdo+E4IjlnJmTgSQqk9w1mm5WtZocrOukgT8KhLk7jAYMwpY8hSlfAWvfBBxefelbYSQuGLXHE0kcf6WU/VTX6TfFqAyFI0Hi7dZI33T+XwDcDGGa2cilsEkhSAW5WSf41f0/qJZ3mlfl5UTK1XzkZrCycfpUqxFsKyFNEnK/pwWOcRSsVjYgOVoAt+ksGsAIWOaxd6tl2nHcML4Rm+RjINxjGBypwSA1Wc37aCPRdwkLBjGJQtsb/wAJoAfAyOV/UCfftrt5tljIm58uVPGH4t5hJHMn9OATYNnuCLB1Vu5+LvEoBT0sHAHqwCpPqPEEkH9/b21a23DlYVLopPpFF7k4i6AHIWpUVZzQ/YB9xsnnL7iuENtksDxoWFFAYJwPSB370ToXpvUmjIKmmHY/7H+MUdX7dwS0cbMFkJV+QFcAR6iDdEYN3jP8ib/Y+UwXNhQSSKBvNrk2tEU3Zu4wdB9J8CCQx7x1jWXm3qUkgchyPqBsgyFhVYAFnGrfFe4SLd9PKh1RVRY/1WnmIFIAayCKOTf9ToPwfOeW6cfletDGpzQIYqaJplAAbIIsj4GvPGWxkR+nWqh2iWuJ4nmvl92Ir3X9OM6DTdY3TedAOBXzN2OwNfRR5EgU5N+ntVnPc4HzGh6juowicWaUcZFLMoy1pxBo0MEigGN++t71aN5H5Hhxh3MUgYVTWxib2/c8vsfgazKJJH4hIDFWM5IAApgwz37Wtgn7Y9tAq8d7v17Z+LWE7Nw4rwkcGMAKCQpA+ok9u4OhvE1GFX8kx+YRL6VKpbZbipGMhc3m7P6dG+LOlSxwwrKgpGkTnbcu8dXePUM33x++qfEPWXm2u1Do3921E1VKwFCvYBAMgGxf2AGjebabbOAnkjyWJChQJGj8tlFcaBwzXd2SP1AFJ0PqRjBjPJgH8xCrsoRq48iB3JwLJoYPtpt4QMjbKWJUBUSoSzXSg2XN3VqFBoexbuTWlXT1k2+4hYIDI6lShBaw5cHFjPEVXbQaH/tI2Cu8M4kEnnpiVYyoIUEUfUfVlTRAI4n4I0n3e3X8LyMS84Q0Pmgswd8fUBQU8WwWyaNXx1q+uRvN01wsZ8xNyx4yWG4u7qrAdySRm6yH+NZSGESJKqyf3gbcSRFRZCFipRiD29RORih6roBf0WWNkfbrE0gUllo44pRkJX3DFQ3E3VgCzpB0vdJDPci+dGfQwHegbVkN4awGBv5BsE6hsd2Y3WRSFaM81NE5Bx2+a/1Pe9WdTjCTgMCDQJGVOc2LzRBBH+ub0Hk+ykhXNqWXF4bDle3s3IHHcVppJGJ1MlFI4ow3HNKe1Ka7eae2AL9q0Z4k3EMu0jlAp3Khnq+RXB5kX+bxHI2R6axRGhuiymeEbcgvxLSxLYBAzaChzey18Qfa6xoBembaPg00xHEFEUEvQNnJ45I4rdUbDaBgkmS5ATGP8J5UxThjvdEt82LbtjRm/hSV0hhZWQvwSu7ciE5kfBHqzWGoDBq7rTvvJJJhmONvLMpYAkCyCRdk8f8ACK7fc6BbumV5VKsFXjzY+olSbJ5crLUcAjuK97uXWXjIi8ohWPIFQXLApgMGYt6GXPEMcg/bV2ynDRNto4lkkaQeUVALE1T9wCQwFjF/tkas2G4/BleaK3NWEi16lzQqxSyKVBFgqb+NBVFs1WByw/MAu80DxBCMKPqIIYYrAsjUxsXKQniURh+okmizsXXA5ekM5AGOOPuF+DYBpJCwzx705JB439qFmr9vvRomefywo4gEiUqKjBa6OLILANQNANfEKDWgjvIkgjHBfUWFsXJulBDKKyh72DgmiCAp14m3jZWaRgZALF8uOFBCGl+r+K9jR9Q4eWoBY8+ZPEuuOFkFq7c2ayD29IsnkRryHZNudxIRyZQryBjSEogJGMgHHYX8fcA123Ryse9/EVygRVTkQL5WoIJIwAQ2Ae1Y1oP+0mWWdNlIga5oWcISAQWERpaAJYcgK7/bWmm8IGXfCRkiaPzfMNuSSKWvQUNE12DAV++tD1XpMcrRrIpIBvBK8eNEEMpBXIHvRrOgy8XRo0SZIXpfOhx6nGHYcVY/TnP6vce+lHibb31sGjyPlVXJRWeRJ45X02Tfb31s4/DsMMfGEGNFkibiuQaa6zdA8rNV213WOgQTSnzlVhxGWZlq6FAgjHpFi83oMb416duH2JM0nN/xI7C1ZSoAAYIoHq7Acbx3NaynSdhNJsnlw6xFkCtJ9IKA2iVRqye92O3z9V6t0INtpEV2VBLE6my2IymBk9ytY7aRdA8LRmFGPHzHlbKv+nzD6aFfowe37aDC+EElYTIosGB34kkAnjxDUBRIQsRyrP31V4p82PciRhwcGwq16CAMA/8AEWI/cfOtx4e8GFEZ2Y8ltbpbJFfpdWAAN1QB/jGu6x4QM/4eSaQktF60+SW5Xdewbt3wPYYC7oCsBNDIf/ERhopnYMSWEkiOcCx3N4yKr31jxsjFH5rvxZCsXONxxAdgrZ91Clj3F5BNa+jeGOgeTPxolI1tSzWVZvTXYfoLdvnWb8YeH5A86+YpE8sflijaeo8hZGRyZKIJIzoMH1/ZrHKUUggKt8cjsDgjuCtEH/n31Le7Vn26TtMZciKjVpRbFXYHEAi6u2rtrU9Q8JP5hfzuQgZbeYHkQOR4iud0i4GO4+dLNh0KYRSKx8uNpEURjKOx7G1PHipK0wsZNfcFXS9vJJFJDyCoWExBVSTxrkUYjDLHybjyFge96q2W6dGR4yoaAF1PEGzfv3+3zgaZy7ibacY6DBLdZE5el6KnJGR6exA9jjNjwuduGKuv58f5bAE8gSCwqgVvKdv8VH30EJ1ME3Lkpb1SqyClIYWhVaHEZJCkDFe1as27yJFDB6FMrvy5EAdjEocn25eYc+5U9wNT6VA0xLcUI26cSmLCPyBcED1BGNktgY79tDwDzlQfVzdYgfegPjvTO5JPyi/J0Am52AiIS6lumFk8CCR8Ubpfn9V1ore7WSQHcSBKNoSpyWVeI5BiSGfBzQPcVq/f7eSeZpFH5UZEAewKVVIDH3ohS1+19+2oJ1ZjRbjIZmUNyVfUVwuSPSfVRIrBo6CrZyPuQsbkExD6mYBymMZPq4jN96FE1QAcG+8l38uzG1qVJNMpJoNRBsf6HTCmgZHkpHj5BEpGsd7NhgykswBIN8TnQ+3hMh8wRhIgj5ABAocc/GWA7fBH02A5NgAnrU8gVAs0eJokj59AJFe5zo1N2BxWbjxkPNQl/lhmJKDI4oW7KeQGGq9C7WccBFQZlsx0DyoqSUJuuIqwAD3NVZ0ZuOn+Yyll4NJSeXXrRR3Zu2TisWwJ+Mh9RJ2kcTD8bMu3Kh+Aviqdyqtw5qhBHpBsA0KvVXVes9O3/ALu3R158WRZBigWBDLxa6U0c2MZvSLqmw3sMbER7V+NmhH3HoGBi6kY2PgrV0KRbfZ7+eEtJHCsaOQeUYjNgD/Dx+pqHL/iorYOg+jf2vstqjGXeF+Thy5Nj09l/LXiFx29+5u9V7no21nkidNzIGRQK+sMLPEsJFIJUn667e/bWH6w++jjDCOAwSvxRQocfUCvIGzkpd/c9jVM02248t2lbbx7oecUWmBQp5ZXiA7WCS5Iog8wKrBB9F17p0e1O1k3vPkpDM31erOAq0hXFKPpoe+vOibTa7aYMd/5lBjTiMXbmMFnAtiGtcnJz7Yym02qrzkkTbtUXmiIhlmT81koNli6oSaoUQnYZ0x8U9Hnm6bG3GIzSyLI4jZQtW5UAk16QV9/c130DXqXh6FZJXTfSQrKebACwoLU5zdWxrOB3/Ynrm82O9EcUe9QSq3JDGQ7YU2KBogqTd/9NZXd7qTcOY2QlEhjIDu4BMgiRSOPZWJ51V8VaxnXQeCSSaMQVp+IVWcFR+IZRYq7WNSMHJPfsSGq8O7iDaGQPu+fIihRARUBoZJN97JPsB7aG6/tdtvJkni3XCSIBDQJVrcBAwDAgh2oUcltZ/a+FpDt0d1iDHjITzbAMbP2rBDEAg/4Tn2Md94XeNWeNsxsxXlIxa08sBgtCgWJNA3habtoNLsV2o2LbeXdrIxVi01EfcNZvKmj3vA1nt54dRInifqMXljnSqnEmXNEnkQT5i5HzfbS1OjzyhDJGG58GvzmUJ5jHBDA1UasTd3d98jPbreyzRreVjJNA/TyCljQWgrNkV+oP7sdA/3mzYhpnmVvMjMpVUcEuwBKDHFuBJ9zj299LdhsX3MaI3liCBqLgLY5DkbNqWWv1Zo696TGJIGUScClykSj7AFVcZJrgVah+rV+yDRiVnLOm5QI6cmBskcSKPqI7C/mqzoF46j5cy8AjMUX1uVKfmAcgwcBePJiCTRxePa3edEk2TqjMBOVcqowDypEKsccTbG/YqPtobrEIBdeBjC/pP1AqB3B+k8q+bDkaa7aEui+ePKbbo0YkwB6AWTkTYY+Z6R80w/YLB1tdvsWikhjb8wwRg5V1UBmY5GASCrWD6zpBJ0aWJJBKlAMIqcZDG2JH8LxOP1aM6zKzeWnFQFSh2rk3rfPe1Y8av40f4tsvHFykeaBFDEkFebBAFHpBBXAsk3oFbQy7viqqJGgURtICxJUsaLAmyRkEqPgfFjbLdU7xrxlErBACMcuQAdMin9gSMKxHYnRvTkfbs0rCM0DC8cgsNmjke/IX/APtoA7NZJAkYIFWCa9sljnsa/55NjQXbnpzIOTEROX5BGw6qgBR/sCTj5K/Y6ajqyuVmihfz+Q92I9IUG+ROOTISLr117jSjqu5MrRq9eYg4O/Jm55+pg3Yizec/66YbeZQbaKRUmFRoGIJ5clhKkdpKBGRTerFHQbXq/R+poGMW8nciiii81xSq+Tl7Hccv20Ls+k9TO38yXd7hZQzKIgSzkClviSAR/PbOScS3fhvbFZHi3kJmlspymIpnf0BSD248hZuzojovgELtrkmDSiQ3wneNe9AF6OQpwOPuf3ADb3pHWgsLruJW8xljZQCGjBP1v37ABjR+NC+IOhb2FG82cyN6bcIfVzbNllIICkpXsDRxIRozdeAGMkIh3v1GplE9lBVjh2Le/cA5/fVM/g+bbuKeWXg68grS8mAZiCKXvWbBPZq+dApX8ahACRpGG4rII0DHu49X02ZIl5WLs4+NPOtJuIdvtOW3gnaRGDlgWCnmSGUWACVk+oV7jAoaWzeE97t7EsrSx8GNI8xAPABSLXuBYA7ZAxerfFqFtzteLuPKQhUcUyqKUksBiRyK9+ynvdgJN17fmpESO3+tOBqlDGiLwOKpebsAD9VuIW3btH5rbUeZGGwsh9QVmAcg0vEuDw5A17kCtJ/wD4P37KWRmVSF5LzcfUiqcEWTx54zg186POwZIkPnblXMRZ/NCg2zuxGWGOSCyb9Iz3oBoptkzFolKNMtuWZHo8vTWW4FhZDeokVVZsZ/fNuyZJI3Tkqn0iNgTgklQQDzpFbFj0qMUeTFdq0Z5QTzIvFU4yCAhiFHIENILa6DVRBsXnSXdQ7rz0Db2U01hm8ohASXJtXYG2j4+ojAI+mwATSdY3TRDlGgLHy7ZTy5AAljkD3J7ek2PYaXbvfO1uFVRILdRdE/UMH3HIHGMn5rTbe9B3aIJJn5IVyFl5FWAoEiiAods/7WNJm2srBmXiRIw7DJKrkD9r+R7dyNAy8O9XbbzvG3oaSMwFuXoBurNd1ok/YCxrST7WSOL8Pu43UAMilVLFibriVy4VQCaW+5ANazlMNuxCMrtymJq1CgmMFWF4L8/TVH4Iq9g0iNCqThSLsvxZYmkQU1spJjde3I2GXtdkaDLz7GSd0mh5z/h0AlI4tyPI8eIQA5ySGF/JOiYd+6bkrK/H8tBLEUjY8wA/92WVccipIzRcV6r1v+l7CHcbSUoqzhyTbtYZgtCm4AV7cguLP30h67sNrvHVpHEZY8WSVQsik2OIUEEMCeYyy3VAg2QynRunS+YJpYD5SF5iAgUPRQ+iMABQ/oAAsD+pNW06m8G7LzmvxC8pl4hnBJJsI5VeWaGcKWHvrb9U6SWjmgRA6yUIiF8uNRHErqCwvBJqzQse1azsj7edkWYNFKXo2SHLEr6HQ/4rUX78e3uQRf2dIreWVZ0dubGu9Ej1EWFLFsi/+uj49rP+GEMjuOEg8mQKhUreeTluSlTfGhgFh7413U+mLsDFIyAoa82QkhS68uIf2VSGFNXdBffUhuI94rfhQzeUObRmqPcqoq8tRoE1Viu40GK2XhmdnLxhmK/3yk03F8la9zw/1P203oJL5xMj1JzCuApBF1zWyDihyHubxenPQ/FUMcYDKWdmPqFLJyJFiRWKlTyYdiwNXWBcupbX8LukknTks31SWxTkGNIw7D0caYjJBGgx/S1Cpxfb7pAVZR5cLUFZgx75vkoxf6n+dHw7HbFGikXdLH5nmLW2mIviymxRzxYAf8C473l26gSp4yNee8cY7kfDmsfHbtZssB5HnOFZio9IzxJF4uicn7k1jOg0M3VTGrxRNuFghvhxJhL9rsBLLmyfWewP2GjOmQ7J0DTvuIpD2Xy55DVmm5oM8lOfuq/e1HSd7F5M6TpI8hVmBHAAEJS2CfVTV2s1nPbQ8Mm7eM+Xy4sMFSq4HxxqhdigP99BuNv1iBFK/jtyF5ekNt52GChvKnJ4kEH2dh8a9i8SbePMe9Mdijx2UwBPIHlVVypQp9iL7FjeKM+9B/vZ6qx6wM5xXOqyf9MYFWpuupAH83cA2CKlHt9+fsPbN++g1cXiiFFA/tSdqJy8G4JpmvJJzS+kf+9w3XjWIbZo/wC0GlPEivw8gkayCfUxqxRycUWHxWcXd9UBxNuWGDRmb47EeYDXsfn+BqljviGMk24AqjzeQg2KzTHGT9v3sgAUOvMki891uI42NkUBVtRLIr9xhu1n4+XDeINsQA3UopKJsPtWJbkqqbbvQAPYg0xFmhQHX/EkM23jlgSVZIeKyszmqKVQqQEksuGAGOR99ZncbvcnJaU//c1f6n+P6/OAO63Jt/PaSLcCQyu5chXUfmM1imORkftxH7ap6TtWki5qyq0JAUBhfq5czxPySgJOK/bCwsatmsj2PL2o+3+KyO/9MEldFg5zmMsVEnoaRQfSpItqq+JHp9u/toHvSt1NFzil5JRKylAuIo/zDxv3JoDtYJzett0Xr8W1hdYiGUhnHJ7sjior0gHkf1WKomjk6znStywlJnjV0dDG0hZjzIQScpDYPtFd1hicWa7xDsdlLGFhlhikDE0EYWONBe5zd5wtDNVkNXsPF+5LKCkCqWRajcN9TBSQVJFizQ7nUF8dsyljt6evykaubE0ooAE5axgdgG7XWU2Ow26bf0ybeTjZaWUUv1fSPUGBxyGCaRu2mE8OxE1v5QuMx8mkFJyYR2GHciPkwtbPPNVoGu38fziCNvwJCsOMYDqFI7Djd2AKvFD9tXw+LTKoZNqBJQaNZeK/Up7OLAPpaiaBVbJW60h3Ow2m3aVoJo1R4QsYUqzBX5iRvU2CqKSCCCQ3fIGkT9NtraONJCHZoyUVQHQOOPbiEi4kA/5vY6DbbfxruXUc4YgGKACy1l2I7gFaAVie5+kAZ1f4d8VQNHM0EKKUc2ArIHPEvZbhi0F2VvNayhBg2m4VIAJN0qoFjkVgqenkaDXy9rAqxn6cu9xs4oNs23lZRPzBcuwAkUSKLYm2MZpFK96H+UHQG7jr0MjB22sLSqx4h+HmLQU2wolW42cXx4d8jRm68YJYjkh/vIy4BsigA3FuQWmK3g/SR6q1lJNik5YIFegqF1kY+YytQbkSSDJIaN3YjwCL1DedDKRcKeV+fLPMSnJUBvVQaRxzyD2JpgDoELeKdzZ/N9JwPUcevvdXXHF/A5a6Tr27o8ZeJx6lBuyW+UzYAz8BfcnU2lUH0rtgKzzSW+/tRax79/61o7a7+yP/AA3AfUUG4+MYxnvjQUdBnjnj3K7jcSLI4ZgAjUQsf1PSkBQcZA7DS1Ot7hERYXCoF/TErCzZ/WpIq9Pdl4aO5eV0m28bH0lS7KbIogBhyYHC5OTf7aY9EjSDbRRltuCVDuJJJwVZwCFcpQDFiRVengQeRNgMwesb0t/ege2YYq9/mPtj3+R8i4N4l3Jun42MfkRH/nH798/OtdPMnEMZNkSQKUPuSM5uzmuALH9q/wA2hxu1DAcNm3IEjjuJh+lT3YVWf9u4Ogy0/iHd1RkQnkciKE9rv/y833B+P31BPEG4ux5Y98xR2K+/AZJyNaCPr75ZdvGSLoxSzMLFk368Cs37C8VkDyeLJDkRx57fnt8dvq+QdACOlwnaMx3CiRCeO3bJIsVT/dTysDQsvXnJNxw4wRwUZ+x+O38Xmzen/SOkSbppfw0aKzRgjk7X6rRip5epTXqNEAmtJE6hCiUYnZr9VvwPsCKthggjvZrIGgAfqYL00UdAjt3r9+1/fjj47jQjOpZDXEAgNxN36rNDvVYrP7nTNt3Ac+Q+c4l+R+3+LH839tD7nbIQ3FXBAwKNjNEH0iqyDkViuWQA+ldJ6i0catKiCOUI8bIqB3Z+SlfVVv2PM0Tj5C6TdS2sO6mWWF53f0QWUSg7gggkCi/AszADt96BI6d4qkRIg0aSu0SjzJGjF8nICkFbIVms2wwScd9Tj8cyY8vbqqliyqsiDjagLS59lcEHuzDtgEE0mx2/eZjdKo5ghWVTxAoDlGwjUUbBObHtoba7PYyeptw0fIUo4Fgqn2NL9Wb7/I/zHQSy7SeM/wDdots0fEiSdyVZWX04Q+p+HElbxd2a1ExbA7QQAxlgPU4DycbAX0ngOI5sKAwMsfcEM6NtCIWU7qIOWNEiRmriOHHjdEqBYNEGx3XVm26NG8iRRsJPUDwOSWoWDX/lkhQayaOBWNTvunbORYo1hVKcIOXmmiW48fo9IMo4nK3QPpLjQe33eygm5LBuJvywC0acA2L5f3iE2FfFe1d1IIE9M2Yh3ytMjcYoQW5sPQyy3yAGXRpH5Ucg1346U+LJYN44Yyw7UqWDK4cyZIy5Aq6zx9vk2dMOm9f2YDBYd3HEzBlCcguGHfjMzfUc8ePcYONGLtdmQWR+Jcd/w68rJK5aVSwbla/Niu+NAP4SbYbTZyiWRJfMIa+DVhMLXccSxHLFs9DIIAm66OjoNzJuIpYzMPOdQR39UvHObYBBxBPHIPsL96INpXnAnmOXmbZQYzxahyViQshYWOAUYUX8KNv1WFo1hjWQxohtfKDE8nXL0xqrBsH9IAyx0ED4c210PxR7H/wynBqr/M+T/oScDRPT/D8JOI9ww7U2yYf8pR8H9v5z2u1mgjZdFqZ/KhdlADoHhKqeSsp9DcsWtgE/fB0b0zpUIhU7mJ3dqW12s5xivpYWVB9TAfOTr3XaUWtsNmQD5EwHv/3Tciq+bkwMj97x2OqdvsNgxA8uVeVD1bTcAWQe554qs/uPnXuu1RTPtunISGLqVJGNrPXxdF7o/wC2hpk6aTQkN/fbzKMXeeVa812gDfb7fzY2hPnKxKshjK1XFhRcg2ao5wCe2gvwkTySlysCrdL6zQuyKHIgAVkkg2M412u1RR/Y23Ykrukxk+iU19/o+T/X764dLQmhvFPq4mhOcse30dyf6m+9a7XaB5svGe8ijCJuoikQ4g+UzABaHfj8Ef1HyNd/8wt4GJG625ur/K+B/wAPxrtdoE/W/E263FBpVYLfqgUrRYV6iK/i/e9DktJuSUqEceQSUuw+kAgWCc5bPYA5xrtdoPVjPcbja32r+fa0+3fQ0u3Jb++25v4OPf8Ay/vnXa7QUjam/riz/m/9NexwMKp4rBsHkPt7/atdrtB5uImUZZDf+Ag6lMVaT8tSi8QKdrzWfVQwTf8AGu12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ISEBUUExIWFRUVFx8YGBgWGRseHBwgHxwgISAgHxwgICckIBojGiAgIi8gIycpLCwuIB8yNTArNScrLCoBCQoKDAwNFA8PFCkYFBgpKSkpKSkpKSkpKSkpKSspKSkpKSkpKSkpKSkpKSkpKSkpKSkpKSkpKSkpKSkpKSkpKf/AABEIAJgAsAMBIgACEQEDEQH/xAAbAAACAwEBAQAAAAAAAAAAAAAEBQIDBgABB//EAEAQAAICAQMCBQIFAQYDBgcAAAECAxEhAAQSBTEGEyJBUTJhFCNCcYGRFTNSYqHBcrHRByQ0Q+HxFhdzgtLi8P/EABYBAQEBAAAAAAAAAAAAAAAAAAABAv/EABURAQEAAAAAAAAAAAAAAAAAAAAR/9oADAMBAAIRAxEAPwDO9TnLTS5/8xzg3+o+40PLNzLF/U5flzJN/cV2NnPbudaltz0yCOJZ9s0sjxrIzqO/Isc24s/sPjVbb7ob1UckZJF8udAWLJIJ7DOB/wBdBmbUhuXInHH1UFINm14nlYxVjUz1BnILMWIULZOaUUB/TGtb+B6GfMKtI4jAZmjMpUKSACbrPIgUAfbQrRdCxUswJrvzFf1B0GZ3O/fgYw3oLB6/zAVd+3psaEZsNxOCT3/0v+NaubpvRz9O7k/m/wD8NDN4f6eQzLvcKQPUyjB9wCoLUfYC8ffQINvu2RHVT6ZAFNgXQIb716gNQjlr9x202bo+zzW9X+Qf+g1X/YsBut4mMZFA/sb7aBbuty0jsxIBZix4ihkm6HsL9tUvfzjTF+jL7biNrNCiLN/zqqTpRUkGRQR8kf8AX40VVPuS5sgLgD09sAC/3NWfvqCzHgVoZYGz3FAiv2N3/A1L8H29a5/11BtpXZgf20RWftnVkbgBrFkgUfiiCf6jGiNx0wosZ5qTJGHIF+m2YAH9wL/nVB2p+R/roKHa9Q1N1o1qF6DzXmRRHca914x0G28HeL+H5EzflNgFs8D8f/TPv8d9fRE3p5PYpUC9znOM+3ft83r4MGo3rfeDetiVF2ztmgIiaybvyyT/AFUnsQPnUg3zb3Qm4mwfL5GU1TEBwaI+oYNf/wADjQH4m2lARgEbA+BgU335XqUcg/8AfSK+fR9IVpXMrlUEBcH39J4hQCQBbVWaq69tL+h9M86ReZpBLGr2TZDNRoAWa7kDNa1MHSfO300MDcWk2qBzLZZLKcyvqFELgVYo1WbHqeFjtd7tlWVZw8hYIvImgVsOM0xUi6uqP76qE3TIVEXUVQsUO3UoSKJHnR1YzVn79tKN/so0jjKszM3PkPTjixXuDeaJyOxXvnX0HqnRT+J3VssbbjbOFTsQY2jJJAGFeiVxms6T9I6b+L6esZCRt5xEbuQAxNMQbBPEIRRGBZJ76DNnosg2pnKkAsoU5zYe8AdvTdkiq9+Wr+g+Gn3MM8iG2hAPAD1Hl2r7Gj7e37a1fTelwbeSTazF3Kwglo2VghJAbjYoDuDyNEkgiyND+H+kfhd5LHIocNETSG2QcvqwL5JWRgZ9xoMr4d6J+JZxyVeKFgCQGY+wUHvXc/YH3IGl0kDA8SDyB4173dVXzeNaePYfg95Cw4Osjc1jvPBmpQTxpXN+30kHIoaJ6n4L3J57mOgiU5LEq4PvghTdmr9yD7jQZjqXT/J8v1hw6CQMDghu3+4/cH7aum6GV20c/JSshYUpsgLxwR7MCxsH24n3002cXmbR4/JjNSD840AlhqDEHGfpY+kCx7jVvRUYJPtWiaQ8Q6sg5BBjkTWeBHCvg2cZ0E+vbUT7OCdU4mhHShQhK8uRIAsOaBKnGbHfQq7MTbEMkaRnbWsjqR+YWryrF3f1LywLOifCW5AMkMivzKckAyLAyGT3Up+oURQzROqulQou6CvFI0UjtF+WSWsBSCFH11yU8TYN57aCPRd6C4Lxxyh5EjZHHZI4qJBsVTEN3/fQc0KRbs/iV8yjylTK2xywsH2stYwcexxZNsGRRI6hQwIBU+5UcsXg5/8ASq0z6xtI14wwxlnVwHJJYMyR0ChrA5F1I/yDQJTsRHMrSqpjYeYqhjTL+lSUJKEiu5JGLvOvN9sAkwbjcTkugJrkl47ElQ2R3vudFch5XKTMq1IiELwZSTeAPqs86sAg3mqMpdmFgPnf3vlmSNLwA5+koFNMwPmA2B9r0AXVNsr8pok4bcUqZ7Gha2cs1kjlWcHFgatPTkO3UR1JOx9QGSoyaAsURxFtRBBORkEnZrzRU3H5cBIAI4g2AWXkaviOeWokBwP2IJeRPxUcah5pvLKD2N8gVs2g83ioYEURX6tAli2wHKLyy05NJxJJusrxHdu+cgZwcHQ7I8MtNaMKsdiP/wBh3016nAImZiQ8zM6SA8SATnklGyGGVegMkYIzHqGzXhI8rk7iwXBKAeqqI9ywzyHs13d2A1/S+vru4TGzVMovlkCZVyLrvIO/30a+7TzGEbMVUiiw7+kXVY7418u28pQgjHYg5xRwQf31uOn9RLwyOtCQoVlFDse8ifBP6q+599Ad4dhjk3+8aZ/KWgVDEBq5AC5LsC6PEd7Ue1Erxrupa6YZCtmm81CxYKFjtrAFXy5Uvxg6v8HQwHc7uUv5zsBFyPFQwqy1E+n6B3UVg6r8W7SKfcdOEYd4pQLW3xGWjyL+lQt/agNAf1Pdct5DyPOMDcCwfWeUaNxCnK8QMWf1DOsd4D3CRozhz+IiaxE7EKylQWIzSgcG5kKSbTI1qthtY/xMHFWVzNLxRywKIYgXPGhnnw9VG/lhnWb8MdJ24k3MEzWi8lZirWPLcqTgEZz7NmjQq9AZ1Hcyxdbk8x/IMqD+7pxXGwpJ43bigMZ4kgjGlW+3kh38Xm/lMW4ebY+gxKCSTxB9fPl2o81vRHiKWP8AtDazO7SXHEz0TdjJ432JIPaq9tDeMNvGsqOklxoWQo6/QeQkK9gXB55P37nvoIeMg4dT5WEVlEmDzXlyXIAzxP7kWRQNa2XTOotuduI0bz/O24JDsOSPGHcA1YJLiiMGuBrvrM+IdmjQSPGxRBPE/GQGwstqCSe5b0k9/p++nP8A2cSQONvVLKjyBlF0/NQB3GG4qRS4rP3AYrat+YY8pzTy2QkAHgAwVyR3sEdvqoe513Ttw67tGCMjMRxoHCsQDjuV8s1V5Gj/ABV0dNvvGVyJAh5lM5RpLCEggikIz8aD63Cqur7eQlFP5V4dVXOcDPIt6v8AKb0DHxTsJtnuhKaSQnkCoJUgLkf5kb3B9iAbzYHWIDEYlSTl5ahlkjsJ6zalD3+kDvmwQe2iuv8AUvxW0ikLMWiQhwxJpiVUkGuz+luN4PKhnVez3CybPybPnCQfUzcWQAleIIwUOKujyP8AAWbw+ZGNw9yEyHjxAw4JZhIoArGcCvUufijo/VJCREh5CeldX7MW5A9iOxYsD/J1R0DdBZAsnIc7KmzQkyAWWiDy+gnuA16u3kcsEryORz4krQIBLR8bo/AYdtBfv2bbbiORXPmXZKEsnAr6UBFGmW7GMVXzofebdo+E4IjlnJmTgSQqk9w1mm5WtZocrOukgT8KhLk7jAYMwpY8hSlfAWvfBBxefelbYSQuGLXHE0kcf6WU/VTX6TfFqAyFI0Hi7dZI33T+XwDcDGGa2cilsEkhSAW5WSf41f0/qJZ3mlfl5UTK1XzkZrCycfpUqxFsKyFNEnK/pwWOcRSsVjYgOVoAt+ksGsAIWOaxd6tl2nHcML4Rm+RjINxjGBypwSA1Wc37aCPRdwkLBjGJQtsb/wAJoAfAyOV/UCfftrt5tljIm58uVPGH4t5hJHMn9OATYNnuCLB1Vu5+LvEoBT0sHAHqwCpPqPEEkH9/b21a23DlYVLopPpFF7k4i6AHIWpUVZzQ/YB9xsnnL7iuENtksDxoWFFAYJwPSB370ToXpvUmjIKmmHY/7H+MUdX7dwS0cbMFkJV+QFcAR6iDdEYN3jP8ib/Y+UwXNhQSSKBvNrk2tEU3Zu4wdB9J8CCQx7x1jWXm3qUkgchyPqBsgyFhVYAFnGrfFe4SLd9PKh1RVRY/1WnmIFIAayCKOTf9ToPwfOeW6cfletDGpzQIYqaJplAAbIIsj4GvPGWxkR+nWqh2iWuJ4nmvl92Ir3X9OM6DTdY3TedAOBXzN2OwNfRR5EgU5N+ntVnPc4HzGh6juowicWaUcZFLMoy1pxBo0MEigGN++t71aN5H5Hhxh3MUgYVTWxib2/c8vsfgazKJJH4hIDFWM5IAApgwz37Wtgn7Y9tAq8d7v17Z+LWE7Nw4rwkcGMAKCQpA+ok9u4OhvE1GFX8kx+YRL6VKpbZbipGMhc3m7P6dG+LOlSxwwrKgpGkTnbcu8dXePUM33x++qfEPWXm2u1Do3921E1VKwFCvYBAMgGxf2AGjebabbOAnkjyWJChQJGj8tlFcaBwzXd2SP1AFJ0PqRjBjPJgH8xCrsoRq48iB3JwLJoYPtpt4QMjbKWJUBUSoSzXSg2XN3VqFBoexbuTWlXT1k2+4hYIDI6lShBaw5cHFjPEVXbQaH/tI2Cu8M4kEnnpiVYyoIUEUfUfVlTRAI4n4I0n3e3X8LyMS84Q0Pmgswd8fUBQU8WwWyaNXx1q+uRvN01wsZ8xNyx4yWG4u7qrAdySRm6yH+NZSGESJKqyf3gbcSRFRZCFipRiD29RORih6roBf0WWNkfbrE0gUllo44pRkJX3DFQ3E3VgCzpB0vdJDPci+dGfQwHegbVkN4awGBv5BsE6hsd2Y3WRSFaM81NE5Bx2+a/1Pe9WdTjCTgMCDQJGVOc2LzRBBH+ub0Hk+ykhXNqWXF4bDle3s3IHHcVppJGJ1MlFI4ow3HNKe1Ka7eae2AL9q0Z4k3EMu0jlAp3Khnq+RXB5kX+bxHI2R6axRGhuiymeEbcgvxLSxLYBAzaChzey18Qfa6xoBembaPg00xHEFEUEvQNnJ45I4rdUbDaBgkmS5ATGP8J5UxThjvdEt82LbtjRm/hSV0hhZWQvwSu7ciE5kfBHqzWGoDBq7rTvvJJJhmONvLMpYAkCyCRdk8f8ACK7fc6BbumV5VKsFXjzY+olSbJ5crLUcAjuK97uXWXjIi8ohWPIFQXLApgMGYt6GXPEMcg/bV2ynDRNto4lkkaQeUVALE1T9wCQwFjF/tkas2G4/BleaK3NWEi16lzQqxSyKVBFgqb+NBVFs1WByw/MAu80DxBCMKPqIIYYrAsjUxsXKQniURh+okmizsXXA5ekM5AGOOPuF+DYBpJCwzx705JB439qFmr9vvRomefywo4gEiUqKjBa6OLILANQNANfEKDWgjvIkgjHBfUWFsXJulBDKKyh72DgmiCAp14m3jZWaRgZALF8uOFBCGl+r+K9jR9Q4eWoBY8+ZPEuuOFkFq7c2ayD29IsnkRryHZNudxIRyZQryBjSEogJGMgHHYX8fcA123Ryse9/EVygRVTkQL5WoIJIwAQ2Ae1Y1oP+0mWWdNlIga5oWcISAQWERpaAJYcgK7/bWmm8IGXfCRkiaPzfMNuSSKWvQUNE12DAV++tD1XpMcrRrIpIBvBK8eNEEMpBXIHvRrOgy8XRo0SZIXpfOhx6nGHYcVY/TnP6vce+lHibb31sGjyPlVXJRWeRJ45X02Tfb31s4/DsMMfGEGNFkibiuQaa6zdA8rNV213WOgQTSnzlVhxGWZlq6FAgjHpFi83oMb416duH2JM0nN/xI7C1ZSoAAYIoHq7Acbx3NaynSdhNJsnlw6xFkCtJ9IKA2iVRqye92O3z9V6t0INtpEV2VBLE6my2IymBk9ytY7aRdA8LRmFGPHzHlbKv+nzD6aFfowe37aDC+EElYTIosGB34kkAnjxDUBRIQsRyrP31V4p82PciRhwcGwq16CAMA/8AEWI/cfOtx4e8GFEZ2Y8ltbpbJFfpdWAAN1QB/jGu6x4QM/4eSaQktF60+SW5Xdewbt3wPYYC7oCsBNDIf/ERhopnYMSWEkiOcCx3N4yKr31jxsjFH5rvxZCsXONxxAdgrZ91Clj3F5BNa+jeGOgeTPxolI1tSzWVZvTXYfoLdvnWb8YeH5A86+YpE8sflijaeo8hZGRyZKIJIzoMH1/ZrHKUUggKt8cjsDgjuCtEH/n31Le7Vn26TtMZciKjVpRbFXYHEAi6u2rtrU9Q8JP5hfzuQgZbeYHkQOR4iud0i4GO4+dLNh0KYRSKx8uNpEURjKOx7G1PHipK0wsZNfcFXS9vJJFJDyCoWExBVSTxrkUYjDLHybjyFge96q2W6dGR4yoaAF1PEGzfv3+3zgaZy7ibacY6DBLdZE5el6KnJGR6exA9jjNjwuduGKuv58f5bAE8gSCwqgVvKdv8VH30EJ1ME3Lkpb1SqyClIYWhVaHEZJCkDFe1as27yJFDB6FMrvy5EAdjEocn25eYc+5U9wNT6VA0xLcUI26cSmLCPyBcED1BGNktgY79tDwDzlQfVzdYgfegPjvTO5JPyi/J0Am52AiIS6lumFk8CCR8Ubpfn9V1ore7WSQHcSBKNoSpyWVeI5BiSGfBzQPcVq/f7eSeZpFH5UZEAewKVVIDH3ohS1+19+2oJ1ZjRbjIZmUNyVfUVwuSPSfVRIrBo6CrZyPuQsbkExD6mYBymMZPq4jN96FE1QAcG+8l38uzG1qVJNMpJoNRBsf6HTCmgZHkpHj5BEpGsd7NhgykswBIN8TnQ+3hMh8wRhIgj5ABAocc/GWA7fBH02A5NgAnrU8gVAs0eJokj59AJFe5zo1N2BxWbjxkPNQl/lhmJKDI4oW7KeQGGq9C7WccBFQZlsx0DyoqSUJuuIqwAD3NVZ0ZuOn+Yyll4NJSeXXrRR3Zu2TisWwJ+Mh9RJ2kcTD8bMu3Kh+Aviqdyqtw5qhBHpBsA0KvVXVes9O3/ALu3R158WRZBigWBDLxa6U0c2MZvSLqmw3sMbER7V+NmhH3HoGBi6kY2PgrV0KRbfZ7+eEtJHCsaOQeUYjNgD/Dx+pqHL/iorYOg+jf2vstqjGXeF+Thy5Nj09l/LXiFx29+5u9V7no21nkidNzIGRQK+sMLPEsJFIJUn667e/bWH6w++jjDCOAwSvxRQocfUCvIGzkpd/c9jVM02248t2lbbx7oecUWmBQp5ZXiA7WCS5Iog8wKrBB9F17p0e1O1k3vPkpDM31erOAq0hXFKPpoe+vOibTa7aYMd/5lBjTiMXbmMFnAtiGtcnJz7Yym02qrzkkTbtUXmiIhlmT81koNli6oSaoUQnYZ0x8U9Hnm6bG3GIzSyLI4jZQtW5UAk16QV9/c130DXqXh6FZJXTfSQrKebACwoLU5zdWxrOB3/Ynrm82O9EcUe9QSq3JDGQ7YU2KBogqTd/9NZXd7qTcOY2QlEhjIDu4BMgiRSOPZWJ51V8VaxnXQeCSSaMQVp+IVWcFR+IZRYq7WNSMHJPfsSGq8O7iDaGQPu+fIihRARUBoZJN97JPsB7aG6/tdtvJkni3XCSIBDQJVrcBAwDAgh2oUcltZ/a+FpDt0d1iDHjITzbAMbP2rBDEAg/4Tn2Md94XeNWeNsxsxXlIxa08sBgtCgWJNA3habtoNLsV2o2LbeXdrIxVi01EfcNZvKmj3vA1nt54dRInifqMXljnSqnEmXNEnkQT5i5HzfbS1OjzyhDJGG58GvzmUJ5jHBDA1UasTd3d98jPbreyzRreVjJNA/TyCljQWgrNkV+oP7sdA/3mzYhpnmVvMjMpVUcEuwBKDHFuBJ9zj299LdhsX3MaI3liCBqLgLY5DkbNqWWv1Zo696TGJIGUScClykSj7AFVcZJrgVah+rV+yDRiVnLOm5QI6cmBskcSKPqI7C/mqzoF46j5cy8AjMUX1uVKfmAcgwcBePJiCTRxePa3edEk2TqjMBOVcqowDypEKsccTbG/YqPtobrEIBdeBjC/pP1AqB3B+k8q+bDkaa7aEui+ePKbbo0YkwB6AWTkTYY+Z6R80w/YLB1tdvsWikhjb8wwRg5V1UBmY5GASCrWD6zpBJ0aWJJBKlAMIqcZDG2JH8LxOP1aM6zKzeWnFQFSh2rk3rfPe1Y8av40f4tsvHFykeaBFDEkFebBAFHpBBXAsk3oFbQy7viqqJGgURtICxJUsaLAmyRkEqPgfFjbLdU7xrxlErBACMcuQAdMin9gSMKxHYnRvTkfbs0rCM0DC8cgsNmjke/IX/APtoA7NZJAkYIFWCa9sljnsa/55NjQXbnpzIOTEROX5BGw6qgBR/sCTj5K/Y6ajqyuVmihfz+Q92I9IUG+ROOTISLr117jSjqu5MrRq9eYg4O/Jm55+pg3Yizec/66YbeZQbaKRUmFRoGIJ5clhKkdpKBGRTerFHQbXq/R+poGMW8nciiii81xSq+Tl7Hccv20Ls+k9TO38yXd7hZQzKIgSzkClviSAR/PbOScS3fhvbFZHi3kJmlspymIpnf0BSD248hZuzojovgELtrkmDSiQ3wneNe9AF6OQpwOPuf3ADb3pHWgsLruJW8xljZQCGjBP1v37ABjR+NC+IOhb2FG82cyN6bcIfVzbNllIICkpXsDRxIRozdeAGMkIh3v1GplE9lBVjh2Le/cA5/fVM/g+bbuKeWXg68grS8mAZiCKXvWbBPZq+dApX8ahACRpGG4rII0DHu49X02ZIl5WLs4+NPOtJuIdvtOW3gnaRGDlgWCnmSGUWACVk+oV7jAoaWzeE97t7EsrSx8GNI8xAPABSLXuBYA7ZAxerfFqFtzteLuPKQhUcUyqKUksBiRyK9+ynvdgJN17fmpESO3+tOBqlDGiLwOKpebsAD9VuIW3btH5rbUeZGGwsh9QVmAcg0vEuDw5A17kCtJ/wD4P37KWRmVSF5LzcfUiqcEWTx54zg186POwZIkPnblXMRZ/NCg2zuxGWGOSCyb9Iz3oBoptkzFolKNMtuWZHo8vTWW4FhZDeokVVZsZ/fNuyZJI3Tkqn0iNgTgklQQDzpFbFj0qMUeTFdq0Z5QTzIvFU4yCAhiFHIENILa6DVRBsXnSXdQ7rz0Db2U01hm8ohASXJtXYG2j4+ojAI+mwATSdY3TRDlGgLHy7ZTy5AAljkD3J7ek2PYaXbvfO1uFVRILdRdE/UMH3HIHGMn5rTbe9B3aIJJn5IVyFl5FWAoEiiAods/7WNJm2srBmXiRIw7DJKrkD9r+R7dyNAy8O9XbbzvG3oaSMwFuXoBurNd1ok/YCxrST7WSOL8Pu43UAMilVLFibriVy4VQCaW+5ANazlMNuxCMrtymJq1CgmMFWF4L8/TVH4Iq9g0iNCqThSLsvxZYmkQU1spJjde3I2GXtdkaDLz7GSd0mh5z/h0AlI4tyPI8eIQA5ySGF/JOiYd+6bkrK/H8tBLEUjY8wA/92WVccipIzRcV6r1v+l7CHcbSUoqzhyTbtYZgtCm4AV7cguLP30h67sNrvHVpHEZY8WSVQsik2OIUEEMCeYyy3VAg2QynRunS+YJpYD5SF5iAgUPRQ+iMABQ/oAAsD+pNW06m8G7LzmvxC8pl4hnBJJsI5VeWaGcKWHvrb9U6SWjmgRA6yUIiF8uNRHErqCwvBJqzQse1azsj7edkWYNFKXo2SHLEr6HQ/4rUX78e3uQRf2dIreWVZ0dubGu9Ej1EWFLFsi/+uj49rP+GEMjuOEg8mQKhUreeTluSlTfGhgFh7413U+mLsDFIyAoa82QkhS68uIf2VSGFNXdBffUhuI94rfhQzeUObRmqPcqoq8tRoE1Viu40GK2XhmdnLxhmK/3yk03F8la9zw/1P203oJL5xMj1JzCuApBF1zWyDihyHubxenPQ/FUMcYDKWdmPqFLJyJFiRWKlTyYdiwNXWBcupbX8LukknTks31SWxTkGNIw7D0caYjJBGgx/S1Cpxfb7pAVZR5cLUFZgx75vkoxf6n+dHw7HbFGikXdLH5nmLW2mIviymxRzxYAf8C473l26gSp4yNee8cY7kfDmsfHbtZssB5HnOFZio9IzxJF4uicn7k1jOg0M3VTGrxRNuFghvhxJhL9rsBLLmyfWewP2GjOmQ7J0DTvuIpD2Xy55DVmm5oM8lOfuq/e1HSd7F5M6TpI8hVmBHAAEJS2CfVTV2s1nPbQ8Mm7eM+Xy4sMFSq4HxxqhdigP99BuNv1iBFK/jtyF5ekNt52GChvKnJ4kEH2dh8a9i8SbePMe9Mdijx2UwBPIHlVVypQp9iL7FjeKM+9B/vZ6qx6wM5xXOqyf9MYFWpuupAH83cA2CKlHt9+fsPbN++g1cXiiFFA/tSdqJy8G4JpmvJJzS+kf+9w3XjWIbZo/wC0GlPEivw8gkayCfUxqxRycUWHxWcXd9UBxNuWGDRmb47EeYDXsfn+BqljviGMk24AqjzeQg2KzTHGT9v3sgAUOvMki891uI42NkUBVtRLIr9xhu1n4+XDeINsQA3UopKJsPtWJbkqqbbvQAPYg0xFmhQHX/EkM23jlgSVZIeKyszmqKVQqQEksuGAGOR99ZncbvcnJaU//c1f6n+P6/OAO63Jt/PaSLcCQyu5chXUfmM1imORkftxH7ap6TtWki5qyq0JAUBhfq5czxPySgJOK/bCwsatmsj2PL2o+3+KyO/9MEldFg5zmMsVEnoaRQfSpItqq+JHp9u/toHvSt1NFzil5JRKylAuIo/zDxv3JoDtYJzett0Xr8W1hdYiGUhnHJ7sjior0gHkf1WKomjk6znStywlJnjV0dDG0hZjzIQScpDYPtFd1hicWa7xDsdlLGFhlhikDE0EYWONBe5zd5wtDNVkNXsPF+5LKCkCqWRajcN9TBSQVJFizQ7nUF8dsyljt6evykaubE0ooAE5axgdgG7XWU2Ow26bf0ybeTjZaWUUv1fSPUGBxyGCaRu2mE8OxE1v5QuMx8mkFJyYR2GHciPkwtbPPNVoGu38fziCNvwJCsOMYDqFI7Djd2AKvFD9tXw+LTKoZNqBJQaNZeK/Up7OLAPpaiaBVbJW60h3Ow2m3aVoJo1R4QsYUqzBX5iRvU2CqKSCCCQ3fIGkT9NtraONJCHZoyUVQHQOOPbiEi4kA/5vY6DbbfxruXUc4YgGKACy1l2I7gFaAVie5+kAZ1f4d8VQNHM0EKKUc2ArIHPEvZbhi0F2VvNayhBg2m4VIAJN0qoFjkVgqenkaDXy9rAqxn6cu9xs4oNs23lZRPzBcuwAkUSKLYm2MZpFK96H+UHQG7jr0MjB22sLSqx4h+HmLQU2wolW42cXx4d8jRm68YJYjkh/vIy4BsigA3FuQWmK3g/SR6q1lJNik5YIFegqF1kY+YytQbkSSDJIaN3YjwCL1DedDKRcKeV+fLPMSnJUBvVQaRxzyD2JpgDoELeKdzZ/N9JwPUcevvdXXHF/A5a6Tr27o8ZeJx6lBuyW+UzYAz8BfcnU2lUH0rtgKzzSW+/tRax79/61o7a7+yP/AA3AfUUG4+MYxnvjQUdBnjnj3K7jcSLI4ZgAjUQsf1PSkBQcZA7DS1Ot7hERYXCoF/TErCzZ/WpIq9Pdl4aO5eV0m28bH0lS7KbIogBhyYHC5OTf7aY9EjSDbRRltuCVDuJJJwVZwCFcpQDFiRVengQeRNgMwesb0t/ege2YYq9/mPtj3+R8i4N4l3Jun42MfkRH/nH798/OtdPMnEMZNkSQKUPuSM5uzmuALH9q/wA2hxu1DAcNm3IEjjuJh+lT3YVWf9u4Ogy0/iHd1RkQnkciKE9rv/y833B+P31BPEG4ux5Y98xR2K+/AZJyNaCPr75ZdvGSLoxSzMLFk368Cs37C8VkDyeLJDkRx57fnt8dvq+QdACOlwnaMx3CiRCeO3bJIsVT/dTysDQsvXnJNxw4wRwUZ+x+O38Xmzen/SOkSbppfw0aKzRgjk7X6rRip5epTXqNEAmtJE6hCiUYnZr9VvwPsCKthggjvZrIGgAfqYL00UdAjt3r9+1/fjj47jQjOpZDXEAgNxN36rNDvVYrP7nTNt3Ac+Q+c4l+R+3+LH839tD7nbIQ3FXBAwKNjNEH0iqyDkViuWQA+ldJ6i0catKiCOUI8bIqB3Z+SlfVVv2PM0Tj5C6TdS2sO6mWWF53f0QWUSg7gggkCi/AszADt96BI6d4qkRIg0aSu0SjzJGjF8nICkFbIVms2wwScd9Tj8cyY8vbqqliyqsiDjagLS59lcEHuzDtgEE0mx2/eZjdKo5ghWVTxAoDlGwjUUbBObHtoba7PYyeptw0fIUo4Fgqn2NL9Wb7/I/zHQSy7SeM/wDdots0fEiSdyVZWX04Q+p+HElbxd2a1ExbA7QQAxlgPU4DycbAX0ngOI5sKAwMsfcEM6NtCIWU7qIOWNEiRmriOHHjdEqBYNEGx3XVm26NG8iRRsJPUDwOSWoWDX/lkhQayaOBWNTvunbORYo1hVKcIOXmmiW48fo9IMo4nK3QPpLjQe33eygm5LBuJvywC0acA2L5f3iE2FfFe1d1IIE9M2Yh3ytMjcYoQW5sPQyy3yAGXRpH5Ucg1346U+LJYN44Yyw7UqWDK4cyZIy5Aq6zx9vk2dMOm9f2YDBYd3HEzBlCcguGHfjMzfUc8ePcYONGLtdmQWR+Jcd/w68rJK5aVSwbla/Niu+NAP4SbYbTZyiWRJfMIa+DVhMLXccSxHLFs9DIIAm66OjoNzJuIpYzMPOdQR39UvHObYBBxBPHIPsL96INpXnAnmOXmbZQYzxahyViQshYWOAUYUX8KNv1WFo1hjWQxohtfKDE8nXL0xqrBsH9IAyx0ED4c210PxR7H/wynBqr/M+T/oScDRPT/D8JOI9ww7U2yYf8pR8H9v5z2u1mgjZdFqZ/KhdlADoHhKqeSsp9DcsWtgE/fB0b0zpUIhU7mJ3dqW12s5xivpYWVB9TAfOTr3XaUWtsNmQD5EwHv/3Tciq+bkwMj97x2OqdvsNgxA8uVeVD1bTcAWQe554qs/uPnXuu1RTPtunISGLqVJGNrPXxdF7o/wC2hpk6aTQkN/fbzKMXeeVa812gDfb7fzY2hPnKxKshjK1XFhRcg2ao5wCe2gvwkTySlysCrdL6zQuyKHIgAVkkg2M412u1RR/Y23Ykrukxk+iU19/o+T/X764dLQmhvFPq4mhOcse30dyf6m+9a7XaB5svGe8ijCJuoikQ4g+UzABaHfj8Ef1HyNd/8wt4GJG625ur/K+B/wAPxrtdoE/W/E263FBpVYLfqgUrRYV6iK/i/e9DktJuSUqEceQSUuw+kAgWCc5bPYA5xrtdoPVjPcbja32r+fa0+3fQ0u3Jb++25v4OPf8Ay/vnXa7QUjam/riz/m/9NexwMKp4rBsHkPt7/atdrtB5uImUZZDf+Ag6lMVaT8tSi8QKdrzWfVQwTf8AGu12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jpeg;base64,/9j/4AAQSkZJRgABAQAAAQABAAD/2wCEAAkGBhISEBUUExIWFRUVFx8YGBgWGRseHBwgHxwgISAgHxwgICckIBojGiAgIi8gIycpLCwuIB8yNTArNScrLCoBCQoKDAwNFA8PFCkYFBgpKSkpKSkpKSkpKSkpKSspKSkpKSkpKSkpKSkpKSkpKSkpKSkpKSkpKSkpKSkpKSkpKf/AABEIAJgAsAMBIgACEQEDEQH/xAAbAAACAwEBAQAAAAAAAAAAAAAEBQIDBgABB//EAEAQAAICAQMCBQIFAQYDBgcAAAECAxEhAAQSBTEGEyJBUTJhFCNCcYGRFTNSYqHBcrHRByQ0Q+HxFhdzgtLi8P/EABYBAQEBAAAAAAAAAAAAAAAAAAABAv/EABURAQEAAAAAAAAAAAAAAAAAAAAR/9oADAMBAAIRAxEAPwDO9TnLTS5/8xzg3+o+40PLNzLF/U5flzJN/cV2NnPbudaltz0yCOJZ9s0sjxrIzqO/Isc24s/sPjVbb7ob1UckZJF8udAWLJIJ7DOB/wBdBmbUhuXInHH1UFINm14nlYxVjUz1BnILMWIULZOaUUB/TGtb+B6GfMKtI4jAZmjMpUKSACbrPIgUAfbQrRdCxUswJrvzFf1B0GZ3O/fgYw3oLB6/zAVd+3psaEZsNxOCT3/0v+NaubpvRz9O7k/m/wD8NDN4f6eQzLvcKQPUyjB9wCoLUfYC8ffQINvu2RHVT6ZAFNgXQIb716gNQjlr9x202bo+zzW9X+Qf+g1X/YsBut4mMZFA/sb7aBbuty0jsxIBZix4ihkm6HsL9tUvfzjTF+jL7biNrNCiLN/zqqTpRUkGRQR8kf8AX40VVPuS5sgLgD09sAC/3NWfvqCzHgVoZYGz3FAiv2N3/A1L8H29a5/11BtpXZgf20RWftnVkbgBrFkgUfiiCf6jGiNx0wosZ5qTJGHIF+m2YAH9wL/nVB2p+R/roKHa9Q1N1o1qF6DzXmRRHca914x0G28HeL+H5EzflNgFs8D8f/TPv8d9fRE3p5PYpUC9znOM+3ft83r4MGo3rfeDetiVF2ztmgIiaybvyyT/AFUnsQPnUg3zb3Qm4mwfL5GU1TEBwaI+oYNf/wADjQH4m2lARgEbA+BgU335XqUcg/8AfSK+fR9IVpXMrlUEBcH39J4hQCQBbVWaq69tL+h9M86ReZpBLGr2TZDNRoAWa7kDNa1MHSfO300MDcWk2qBzLZZLKcyvqFELgVYo1WbHqeFjtd7tlWVZw8hYIvImgVsOM0xUi6uqP76qE3TIVEXUVQsUO3UoSKJHnR1YzVn79tKN/so0jjKszM3PkPTjixXuDeaJyOxXvnX0HqnRT+J3VssbbjbOFTsQY2jJJAGFeiVxms6T9I6b+L6esZCRt5xEbuQAxNMQbBPEIRRGBZJ76DNnosg2pnKkAsoU5zYe8AdvTdkiq9+Wr+g+Gn3MM8iG2hAPAD1Hl2r7Gj7e37a1fTelwbeSTazF3Kwglo2VghJAbjYoDuDyNEkgiyND+H+kfhd5LHIocNETSG2QcvqwL5JWRgZ9xoMr4d6J+JZxyVeKFgCQGY+wUHvXc/YH3IGl0kDA8SDyB4173dVXzeNaePYfg95Cw4Osjc1jvPBmpQTxpXN+30kHIoaJ6n4L3J57mOgiU5LEq4PvghTdmr9yD7jQZjqXT/J8v1hw6CQMDghu3+4/cH7aum6GV20c/JSshYUpsgLxwR7MCxsH24n3002cXmbR4/JjNSD840AlhqDEHGfpY+kCx7jVvRUYJPtWiaQ8Q6sg5BBjkTWeBHCvg2cZ0E+vbUT7OCdU4mhHShQhK8uRIAsOaBKnGbHfQq7MTbEMkaRnbWsjqR+YWryrF3f1LywLOifCW5AMkMivzKckAyLAyGT3Up+oURQzROqulQou6CvFI0UjtF+WSWsBSCFH11yU8TYN57aCPRd6C4Lxxyh5EjZHHZI4qJBsVTEN3/fQc0KRbs/iV8yjylTK2xywsH2stYwcexxZNsGRRI6hQwIBU+5UcsXg5/8ASq0z6xtI14wwxlnVwHJJYMyR0ChrA5F1I/yDQJTsRHMrSqpjYeYqhjTL+lSUJKEiu5JGLvOvN9sAkwbjcTkugJrkl47ElQ2R3vudFch5XKTMq1IiELwZSTeAPqs86sAg3mqMpdmFgPnf3vlmSNLwA5+koFNMwPmA2B9r0AXVNsr8pok4bcUqZ7Gha2cs1kjlWcHFgatPTkO3UR1JOx9QGSoyaAsURxFtRBBORkEnZrzRU3H5cBIAI4g2AWXkaviOeWokBwP2IJeRPxUcah5pvLKD2N8gVs2g83ioYEURX6tAli2wHKLyy05NJxJJusrxHdu+cgZwcHQ7I8MtNaMKsdiP/wBh3016nAImZiQ8zM6SA8SATnklGyGGVegMkYIzHqGzXhI8rk7iwXBKAeqqI9ywzyHs13d2A1/S+vru4TGzVMovlkCZVyLrvIO/30a+7TzGEbMVUiiw7+kXVY7418u28pQgjHYg5xRwQf31uOn9RLwyOtCQoVlFDse8ifBP6q+599Ad4dhjk3+8aZ/KWgVDEBq5AC5LsC6PEd7Ue1Erxrupa6YZCtmm81CxYKFjtrAFXy5Uvxg6v8HQwHc7uUv5zsBFyPFQwqy1E+n6B3UVg6r8W7SKfcdOEYd4pQLW3xGWjyL+lQt/agNAf1Pdct5DyPOMDcCwfWeUaNxCnK8QMWf1DOsd4D3CRozhz+IiaxE7EKylQWIzSgcG5kKSbTI1qthtY/xMHFWVzNLxRywKIYgXPGhnnw9VG/lhnWb8MdJ24k3MEzWi8lZirWPLcqTgEZz7NmjQq9AZ1Hcyxdbk8x/IMqD+7pxXGwpJ43bigMZ4kgjGlW+3kh38Xm/lMW4ebY+gxKCSTxB9fPl2o81vRHiKWP8AtDazO7SXHEz0TdjJ432JIPaq9tDeMNvGsqOklxoWQo6/QeQkK9gXB55P37nvoIeMg4dT5WEVlEmDzXlyXIAzxP7kWRQNa2XTOotuduI0bz/O24JDsOSPGHcA1YJLiiMGuBrvrM+IdmjQSPGxRBPE/GQGwstqCSe5b0k9/p++nP8A2cSQONvVLKjyBlF0/NQB3GG4qRS4rP3AYrat+YY8pzTy2QkAHgAwVyR3sEdvqoe513Ttw67tGCMjMRxoHCsQDjuV8s1V5Gj/ABV0dNvvGVyJAh5lM5RpLCEggikIz8aD63Cqur7eQlFP5V4dVXOcDPIt6v8AKb0DHxTsJtnuhKaSQnkCoJUgLkf5kb3B9iAbzYHWIDEYlSTl5ahlkjsJ6zalD3+kDvmwQe2iuv8AUvxW0ikLMWiQhwxJpiVUkGuz+luN4PKhnVez3CybPybPnCQfUzcWQAleIIwUOKujyP8AAWbw+ZGNw9yEyHjxAw4JZhIoArGcCvUufijo/VJCREh5CeldX7MW5A9iOxYsD/J1R0DdBZAsnIc7KmzQkyAWWiDy+gnuA16u3kcsEryORz4krQIBLR8bo/AYdtBfv2bbbiORXPmXZKEsnAr6UBFGmW7GMVXzofebdo+E4IjlnJmTgSQqk9w1mm5WtZocrOukgT8KhLk7jAYMwpY8hSlfAWvfBBxefelbYSQuGLXHE0kcf6WU/VTX6TfFqAyFI0Hi7dZI33T+XwDcDGGa2cilsEkhSAW5WSf41f0/qJZ3mlfl5UTK1XzkZrCycfpUqxFsKyFNEnK/pwWOcRSsVjYgOVoAt+ksGsAIWOaxd6tl2nHcML4Rm+RjINxjGBypwSA1Wc37aCPRdwkLBjGJQtsb/wAJoAfAyOV/UCfftrt5tljIm58uVPGH4t5hJHMn9OATYNnuCLB1Vu5+LvEoBT0sHAHqwCpPqPEEkH9/b21a23DlYVLopPpFF7k4i6AHIWpUVZzQ/YB9xsnnL7iuENtksDxoWFFAYJwPSB370ToXpvUmjIKmmHY/7H+MUdX7dwS0cbMFkJV+QFcAR6iDdEYN3jP8ib/Y+UwXNhQSSKBvNrk2tEU3Zu4wdB9J8CCQx7x1jWXm3qUkgchyPqBsgyFhVYAFnGrfFe4SLd9PKh1RVRY/1WnmIFIAayCKOTf9ToPwfOeW6cfletDGpzQIYqaJplAAbIIsj4GvPGWxkR+nWqh2iWuJ4nmvl92Ir3X9OM6DTdY3TedAOBXzN2OwNfRR5EgU5N+ntVnPc4HzGh6juowicWaUcZFLMoy1pxBo0MEigGN++t71aN5H5Hhxh3MUgYVTWxib2/c8vsfgazKJJH4hIDFWM5IAApgwz37Wtgn7Y9tAq8d7v17Z+LWE7Nw4rwkcGMAKCQpA+ok9u4OhvE1GFX8kx+YRL6VKpbZbipGMhc3m7P6dG+LOlSxwwrKgpGkTnbcu8dXePUM33x++qfEPWXm2u1Do3921E1VKwFCvYBAMgGxf2AGjebabbOAnkjyWJChQJGj8tlFcaBwzXd2SP1AFJ0PqRjBjPJgH8xCrsoRq48iB3JwLJoYPtpt4QMjbKWJUBUSoSzXSg2XN3VqFBoexbuTWlXT1k2+4hYIDI6lShBaw5cHFjPEVXbQaH/tI2Cu8M4kEnnpiVYyoIUEUfUfVlTRAI4n4I0n3e3X8LyMS84Q0Pmgswd8fUBQU8WwWyaNXx1q+uRvN01wsZ8xNyx4yWG4u7qrAdySRm6yH+NZSGESJKqyf3gbcSRFRZCFipRiD29RORih6roBf0WWNkfbrE0gUllo44pRkJX3DFQ3E3VgCzpB0vdJDPci+dGfQwHegbVkN4awGBv5BsE6hsd2Y3WRSFaM81NE5Bx2+a/1Pe9WdTjCTgMCDQJGVOc2LzRBBH+ub0Hk+ykhXNqWXF4bDle3s3IHHcVppJGJ1MlFI4ow3HNKe1Ka7eae2AL9q0Z4k3EMu0jlAp3Khnq+RXB5kX+bxHI2R6axRGhuiymeEbcgvxLSxLYBAzaChzey18Qfa6xoBembaPg00xHEFEUEvQNnJ45I4rdUbDaBgkmS5ATGP8J5UxThjvdEt82LbtjRm/hSV0hhZWQvwSu7ciE5kfBHqzWGoDBq7rTvvJJJhmONvLMpYAkCyCRdk8f8ACK7fc6BbumV5VKsFXjzY+olSbJ5crLUcAjuK97uXWXjIi8ohWPIFQXLApgMGYt6GXPEMcg/bV2ynDRNto4lkkaQeUVALE1T9wCQwFjF/tkas2G4/BleaK3NWEi16lzQqxSyKVBFgqb+NBVFs1WByw/MAu80DxBCMKPqIIYYrAsjUxsXKQniURh+okmizsXXA5ekM5AGOOPuF+DYBpJCwzx705JB439qFmr9vvRomefywo4gEiUqKjBa6OLILANQNANfEKDWgjvIkgjHBfUWFsXJulBDKKyh72DgmiCAp14m3jZWaRgZALF8uOFBCGl+r+K9jR9Q4eWoBY8+ZPEuuOFkFq7c2ayD29IsnkRryHZNudxIRyZQryBjSEogJGMgHHYX8fcA123Ryse9/EVygRVTkQL5WoIJIwAQ2Ae1Y1oP+0mWWdNlIga5oWcISAQWERpaAJYcgK7/bWmm8IGXfCRkiaPzfMNuSSKWvQUNE12DAV++tD1XpMcrRrIpIBvBK8eNEEMpBXIHvRrOgy8XRo0SZIXpfOhx6nGHYcVY/TnP6vce+lHibb31sGjyPlVXJRWeRJ45X02Tfb31s4/DsMMfGEGNFkibiuQaa6zdA8rNV213WOgQTSnzlVhxGWZlq6FAgjHpFi83oMb416duH2JM0nN/xI7C1ZSoAAYIoHq7Acbx3NaynSdhNJsnlw6xFkCtJ9IKA2iVRqye92O3z9V6t0INtpEV2VBLE6my2IymBk9ytY7aRdA8LRmFGPHzHlbKv+nzD6aFfowe37aDC+EElYTIosGB34kkAnjxDUBRIQsRyrP31V4p82PciRhwcGwq16CAMA/8AEWI/cfOtx4e8GFEZ2Y8ltbpbJFfpdWAAN1QB/jGu6x4QM/4eSaQktF60+SW5Xdewbt3wPYYC7oCsBNDIf/ERhopnYMSWEkiOcCx3N4yKr31jxsjFH5rvxZCsXONxxAdgrZ91Clj3F5BNa+jeGOgeTPxolI1tSzWVZvTXYfoLdvnWb8YeH5A86+YpE8sflijaeo8hZGRyZKIJIzoMH1/ZrHKUUggKt8cjsDgjuCtEH/n31Le7Vn26TtMZciKjVpRbFXYHEAi6u2rtrU9Q8JP5hfzuQgZbeYHkQOR4iud0i4GO4+dLNh0KYRSKx8uNpEURjKOx7G1PHipK0wsZNfcFXS9vJJFJDyCoWExBVSTxrkUYjDLHybjyFge96q2W6dGR4yoaAF1PEGzfv3+3zgaZy7ibacY6DBLdZE5el6KnJGR6exA9jjNjwuduGKuv58f5bAE8gSCwqgVvKdv8VH30EJ1ME3Lkpb1SqyClIYWhVaHEZJCkDFe1as27yJFDB6FMrvy5EAdjEocn25eYc+5U9wNT6VA0xLcUI26cSmLCPyBcED1BGNktgY79tDwDzlQfVzdYgfegPjvTO5JPyi/J0Am52AiIS6lumFk8CCR8Ubpfn9V1ore7WSQHcSBKNoSpyWVeI5BiSGfBzQPcVq/f7eSeZpFH5UZEAewKVVIDH3ohS1+19+2oJ1ZjRbjIZmUNyVfUVwuSPSfVRIrBo6CrZyPuQsbkExD6mYBymMZPq4jN96FE1QAcG+8l38uzG1qVJNMpJoNRBsf6HTCmgZHkpHj5BEpGsd7NhgykswBIN8TnQ+3hMh8wRhIgj5ABAocc/GWA7fBH02A5NgAnrU8gVAs0eJokj59AJFe5zo1N2BxWbjxkPNQl/lhmJKDI4oW7KeQGGq9C7WccBFQZlsx0DyoqSUJuuIqwAD3NVZ0ZuOn+Yyll4NJSeXXrRR3Zu2TisWwJ+Mh9RJ2kcTD8bMu3Kh+Aviqdyqtw5qhBHpBsA0KvVXVes9O3/ALu3R158WRZBigWBDLxa6U0c2MZvSLqmw3sMbER7V+NmhH3HoGBi6kY2PgrV0KRbfZ7+eEtJHCsaOQeUYjNgD/Dx+pqHL/iorYOg+jf2vstqjGXeF+Thy5Nj09l/LXiFx29+5u9V7no21nkidNzIGRQK+sMLPEsJFIJUn667e/bWH6w++jjDCOAwSvxRQocfUCvIGzkpd/c9jVM02248t2lbbx7oecUWmBQp5ZXiA7WCS5Iog8wKrBB9F17p0e1O1k3vPkpDM31erOAq0hXFKPpoe+vOibTa7aYMd/5lBjTiMXbmMFnAtiGtcnJz7Yym02qrzkkTbtUXmiIhlmT81koNli6oSaoUQnYZ0x8U9Hnm6bG3GIzSyLI4jZQtW5UAk16QV9/c130DXqXh6FZJXTfSQrKebACwoLU5zdWxrOB3/Ynrm82O9EcUe9QSq3JDGQ7YU2KBogqTd/9NZXd7qTcOY2QlEhjIDu4BMgiRSOPZWJ51V8VaxnXQeCSSaMQVp+IVWcFR+IZRYq7WNSMHJPfsSGq8O7iDaGQPu+fIihRARUBoZJN97JPsB7aG6/tdtvJkni3XCSIBDQJVrcBAwDAgh2oUcltZ/a+FpDt0d1iDHjITzbAMbP2rBDEAg/4Tn2Md94XeNWeNsxsxXlIxa08sBgtCgWJNA3habtoNLsV2o2LbeXdrIxVi01EfcNZvKmj3vA1nt54dRInifqMXljnSqnEmXNEnkQT5i5HzfbS1OjzyhDJGG58GvzmUJ5jHBDA1UasTd3d98jPbreyzRreVjJNA/TyCljQWgrNkV+oP7sdA/3mzYhpnmVvMjMpVUcEuwBKDHFuBJ9zj299LdhsX3MaI3liCBqLgLY5DkbNqWWv1Zo696TGJIGUScClykSj7AFVcZJrgVah+rV+yDRiVnLOm5QI6cmBskcSKPqI7C/mqzoF46j5cy8AjMUX1uVKfmAcgwcBePJiCTRxePa3edEk2TqjMBOVcqowDypEKsccTbG/YqPtobrEIBdeBjC/pP1AqB3B+k8q+bDkaa7aEui+ePKbbo0YkwB6AWTkTYY+Z6R80w/YLB1tdvsWikhjb8wwRg5V1UBmY5GASCrWD6zpBJ0aWJJBKlAMIqcZDG2JH8LxOP1aM6zKzeWnFQFSh2rk3rfPe1Y8av40f4tsvHFykeaBFDEkFebBAFHpBBXAsk3oFbQy7viqqJGgURtICxJUsaLAmyRkEqPgfFjbLdU7xrxlErBACMcuQAdMin9gSMKxHYnRvTkfbs0rCM0DC8cgsNmjke/IX/APtoA7NZJAkYIFWCa9sljnsa/55NjQXbnpzIOTEROX5BGw6qgBR/sCTj5K/Y6ajqyuVmihfz+Q92I9IUG+ROOTISLr117jSjqu5MrRq9eYg4O/Jm55+pg3Yizec/66YbeZQbaKRUmFRoGIJ5clhKkdpKBGRTerFHQbXq/R+poGMW8nciiii81xSq+Tl7Hccv20Ls+k9TO38yXd7hZQzKIgSzkClviSAR/PbOScS3fhvbFZHi3kJmlspymIpnf0BSD248hZuzojovgELtrkmDSiQ3wneNe9AF6OQpwOPuf3ADb3pHWgsLruJW8xljZQCGjBP1v37ABjR+NC+IOhb2FG82cyN6bcIfVzbNllIICkpXsDRxIRozdeAGMkIh3v1GplE9lBVjh2Le/cA5/fVM/g+bbuKeWXg68grS8mAZiCKXvWbBPZq+dApX8ahACRpGG4rII0DHu49X02ZIl5WLs4+NPOtJuIdvtOW3gnaRGDlgWCnmSGUWACVk+oV7jAoaWzeE97t7EsrSx8GNI8xAPABSLXuBYA7ZAxerfFqFtzteLuPKQhUcUyqKUksBiRyK9+ynvdgJN17fmpESO3+tOBqlDGiLwOKpebsAD9VuIW3btH5rbUeZGGwsh9QVmAcg0vEuDw5A17kCtJ/wD4P37KWRmVSF5LzcfUiqcEWTx54zg186POwZIkPnblXMRZ/NCg2zuxGWGOSCyb9Iz3oBoptkzFolKNMtuWZHo8vTWW4FhZDeokVVZsZ/fNuyZJI3Tkqn0iNgTgklQQDzpFbFj0qMUeTFdq0Z5QTzIvFU4yCAhiFHIENILa6DVRBsXnSXdQ7rz0Db2U01hm8ohASXJtXYG2j4+ojAI+mwATSdY3TRDlGgLHy7ZTy5AAljkD3J7ek2PYaXbvfO1uFVRILdRdE/UMH3HIHGMn5rTbe9B3aIJJn5IVyFl5FWAoEiiAods/7WNJm2srBmXiRIw7DJKrkD9r+R7dyNAy8O9XbbzvG3oaSMwFuXoBurNd1ok/YCxrST7WSOL8Pu43UAMilVLFibriVy4VQCaW+5ANazlMNuxCMrtymJq1CgmMFWF4L8/TVH4Iq9g0iNCqThSLsvxZYmkQU1spJjde3I2GXtdkaDLz7GSd0mh5z/h0AlI4tyPI8eIQA5ySGF/JOiYd+6bkrK/H8tBLEUjY8wA/92WVccipIzRcV6r1v+l7CHcbSUoqzhyTbtYZgtCm4AV7cguLP30h67sNrvHVpHEZY8WSVQsik2OIUEEMCeYyy3VAg2QynRunS+YJpYD5SF5iAgUPRQ+iMABQ/oAAsD+pNW06m8G7LzmvxC8pl4hnBJJsI5VeWaGcKWHvrb9U6SWjmgRA6yUIiF8uNRHErqCwvBJqzQse1azsj7edkWYNFKXo2SHLEr6HQ/4rUX78e3uQRf2dIreWVZ0dubGu9Ej1EWFLFsi/+uj49rP+GEMjuOEg8mQKhUreeTluSlTfGhgFh7413U+mLsDFIyAoa82QkhS68uIf2VSGFNXdBffUhuI94rfhQzeUObRmqPcqoq8tRoE1Viu40GK2XhmdnLxhmK/3yk03F8la9zw/1P203oJL5xMj1JzCuApBF1zWyDihyHubxenPQ/FUMcYDKWdmPqFLJyJFiRWKlTyYdiwNXWBcupbX8LukknTks31SWxTkGNIw7D0caYjJBGgx/S1Cpxfb7pAVZR5cLUFZgx75vkoxf6n+dHw7HbFGikXdLH5nmLW2mIviymxRzxYAf8C473l26gSp4yNee8cY7kfDmsfHbtZssB5HnOFZio9IzxJF4uicn7k1jOg0M3VTGrxRNuFghvhxJhL9rsBLLmyfWewP2GjOmQ7J0DTvuIpD2Xy55DVmm5oM8lOfuq/e1HSd7F5M6TpI8hVmBHAAEJS2CfVTV2s1nPbQ8Mm7eM+Xy4sMFSq4HxxqhdigP99BuNv1iBFK/jtyF5ekNt52GChvKnJ4kEH2dh8a9i8SbePMe9Mdijx2UwBPIHlVVypQp9iL7FjeKM+9B/vZ6qx6wM5xXOqyf9MYFWpuupAH83cA2CKlHt9+fsPbN++g1cXiiFFA/tSdqJy8G4JpmvJJzS+kf+9w3XjWIbZo/wC0GlPEivw8gkayCfUxqxRycUWHxWcXd9UBxNuWGDRmb47EeYDXsfn+BqljviGMk24AqjzeQg2KzTHGT9v3sgAUOvMki891uI42NkUBVtRLIr9xhu1n4+XDeINsQA3UopKJsPtWJbkqqbbvQAPYg0xFmhQHX/EkM23jlgSVZIeKyszmqKVQqQEksuGAGOR99ZncbvcnJaU//c1f6n+P6/OAO63Jt/PaSLcCQyu5chXUfmM1imORkftxH7ap6TtWki5qyq0JAUBhfq5czxPySgJOK/bCwsatmsj2PL2o+3+KyO/9MEldFg5zmMsVEnoaRQfSpItqq+JHp9u/toHvSt1NFzil5JRKylAuIo/zDxv3JoDtYJzett0Xr8W1hdYiGUhnHJ7sjior0gHkf1WKomjk6znStywlJnjV0dDG0hZjzIQScpDYPtFd1hicWa7xDsdlLGFhlhikDE0EYWONBe5zd5wtDNVkNXsPF+5LKCkCqWRajcN9TBSQVJFizQ7nUF8dsyljt6evykaubE0ooAE5axgdgG7XWU2Ow26bf0ybeTjZaWUUv1fSPUGBxyGCaRu2mE8OxE1v5QuMx8mkFJyYR2GHciPkwtbPPNVoGu38fziCNvwJCsOMYDqFI7Djd2AKvFD9tXw+LTKoZNqBJQaNZeK/Up7OLAPpaiaBVbJW60h3Ow2m3aVoJo1R4QsYUqzBX5iRvU2CqKSCCCQ3fIGkT9NtraONJCHZoyUVQHQOOPbiEi4kA/5vY6DbbfxruXUc4YgGKACy1l2I7gFaAVie5+kAZ1f4d8VQNHM0EKKUc2ArIHPEvZbhi0F2VvNayhBg2m4VIAJN0qoFjkVgqenkaDXy9rAqxn6cu9xs4oNs23lZRPzBcuwAkUSKLYm2MZpFK96H+UHQG7jr0MjB22sLSqx4h+HmLQU2wolW42cXx4d8jRm68YJYjkh/vIy4BsigA3FuQWmK3g/SR6q1lJNik5YIFegqF1kY+YytQbkSSDJIaN3YjwCL1DedDKRcKeV+fLPMSnJUBvVQaRxzyD2JpgDoELeKdzZ/N9JwPUcevvdXXHF/A5a6Tr27o8ZeJx6lBuyW+UzYAz8BfcnU2lUH0rtgKzzSW+/tRax79/61o7a7+yP/AA3AfUUG4+MYxnvjQUdBnjnj3K7jcSLI4ZgAjUQsf1PSkBQcZA7DS1Ot7hERYXCoF/TErCzZ/WpIq9Pdl4aO5eV0m28bH0lS7KbIogBhyYHC5OTf7aY9EjSDbRRltuCVDuJJJwVZwCFcpQDFiRVengQeRNgMwesb0t/ege2YYq9/mPtj3+R8i4N4l3Jun42MfkRH/nH798/OtdPMnEMZNkSQKUPuSM5uzmuALH9q/wA2hxu1DAcNm3IEjjuJh+lT3YVWf9u4Ogy0/iHd1RkQnkciKE9rv/y833B+P31BPEG4ux5Y98xR2K+/AZJyNaCPr75ZdvGSLoxSzMLFk368Cs37C8VkDyeLJDkRx57fnt8dvq+QdACOlwnaMx3CiRCeO3bJIsVT/dTysDQsvXnJNxw4wRwUZ+x+O38Xmzen/SOkSbppfw0aKzRgjk7X6rRip5epTXqNEAmtJE6hCiUYnZr9VvwPsCKthggjvZrIGgAfqYL00UdAjt3r9+1/fjj47jQjOpZDXEAgNxN36rNDvVYrP7nTNt3Ac+Q+c4l+R+3+LH839tD7nbIQ3FXBAwKNjNEH0iqyDkViuWQA+ldJ6i0catKiCOUI8bIqB3Z+SlfVVv2PM0Tj5C6TdS2sO6mWWF53f0QWUSg7gggkCi/AszADt96BI6d4qkRIg0aSu0SjzJGjF8nICkFbIVms2wwScd9Tj8cyY8vbqqliyqsiDjagLS59lcEHuzDtgEE0mx2/eZjdKo5ghWVTxAoDlGwjUUbBObHtoba7PYyeptw0fIUo4Fgqn2NL9Wb7/I/zHQSy7SeM/wDdots0fEiSdyVZWX04Q+p+HElbxd2a1ExbA7QQAxlgPU4DycbAX0ngOI5sKAwMsfcEM6NtCIWU7qIOWNEiRmriOHHjdEqBYNEGx3XVm26NG8iRRsJPUDwOSWoWDX/lkhQayaOBWNTvunbORYo1hVKcIOXmmiW48fo9IMo4nK3QPpLjQe33eygm5LBuJvywC0acA2L5f3iE2FfFe1d1IIE9M2Yh3ytMjcYoQW5sPQyy3yAGXRpH5Ucg1346U+LJYN44Yyw7UqWDK4cyZIy5Aq6zx9vk2dMOm9f2YDBYd3HEzBlCcguGHfjMzfUc8ePcYONGLtdmQWR+Jcd/w68rJK5aVSwbla/Niu+NAP4SbYbTZyiWRJfMIa+DVhMLXccSxHLFs9DIIAm66OjoNzJuIpYzMPOdQR39UvHObYBBxBPHIPsL96INpXnAnmOXmbZQYzxahyViQshYWOAUYUX8KNv1WFo1hjWQxohtfKDE8nXL0xqrBsH9IAyx0ED4c210PxR7H/wynBqr/M+T/oScDRPT/D8JOI9ww7U2yYf8pR8H9v5z2u1mgjZdFqZ/KhdlADoHhKqeSsp9DcsWtgE/fB0b0zpUIhU7mJ3dqW12s5xivpYWVB9TAfOTr3XaUWtsNmQD5EwHv/3Tciq+bkwMj97x2OqdvsNgxA8uVeVD1bTcAWQe554qs/uPnXuu1RTPtunISGLqVJGNrPXxdF7o/wC2hpk6aTQkN/fbzKMXeeVa812gDfb7fzY2hPnKxKshjK1XFhRcg2ao5wCe2gvwkTySlysCrdL6zQuyKHIgAVkkg2M412u1RR/Y23Ykrukxk+iU19/o+T/X764dLQmhvFPq4mhOcse30dyf6m+9a7XaB5svGe8ijCJuoikQ4g+UzABaHfj8Ef1HyNd/8wt4GJG625ur/K+B/wAPxrtdoE/W/E263FBpVYLfqgUrRYV6iK/i/e9DktJuSUqEceQSUuw+kAgWCc5bPYA5xrtdoPVjPcbja32r+fa0+3fQ0u3Jb++25v4OPf8Ay/vnXa7QUjam/riz/m/9NexwMKp4rBsHkPt7/atdrtB5uImUZZDf+Ag6lMVaT8tSi8QKdrzWfVQwTf8AGu12g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data:image/jpeg;base64,/9j/4AAQSkZJRgABAQAAAQABAAD/2wCEAAkGBhISEBUUExIWFRUVFx8YGBgWGRseHBwgHxwgISAgHxwgICckIBojGiAgIi8gIycpLCwuIB8yNTArNScrLCoBCQoKDAwNFA8PFCkYFBgpKSkpKSkpKSkpKSkpKSspKSkpKSkpKSkpKSkpKSkpKSkpKSkpKSkpKSkpKSkpKSkpKf/AABEIAJgAsAMBIgACEQEDEQH/xAAbAAACAwEBAQAAAAAAAAAAAAAEBQIDBgABB//EAEAQAAICAQMCBQIFAQYDBgcAAAECAxEhAAQSBTEGEyJBUTJhFCNCcYGRFTNSYqHBcrHRByQ0Q+HxFhdzgtLi8P/EABYBAQEBAAAAAAAAAAAAAAAAAAABAv/EABURAQEAAAAAAAAAAAAAAAAAAAAR/9oADAMBAAIRAxEAPwDO9TnLTS5/8xzg3+o+40PLNzLF/U5flzJN/cV2NnPbudaltz0yCOJZ9s0sjxrIzqO/Isc24s/sPjVbb7ob1UckZJF8udAWLJIJ7DOB/wBdBmbUhuXInHH1UFINm14nlYxVjUz1BnILMWIULZOaUUB/TGtb+B6GfMKtI4jAZmjMpUKSACbrPIgUAfbQrRdCxUswJrvzFf1B0GZ3O/fgYw3oLB6/zAVd+3psaEZsNxOCT3/0v+NaubpvRz9O7k/m/wD8NDN4f6eQzLvcKQPUyjB9wCoLUfYC8ffQINvu2RHVT6ZAFNgXQIb716gNQjlr9x202bo+zzW9X+Qf+g1X/YsBut4mMZFA/sb7aBbuty0jsxIBZix4ihkm6HsL9tUvfzjTF+jL7biNrNCiLN/zqqTpRUkGRQR8kf8AX40VVPuS5sgLgD09sAC/3NWfvqCzHgVoZYGz3FAiv2N3/A1L8H29a5/11BtpXZgf20RWftnVkbgBrFkgUfiiCf6jGiNx0wosZ5qTJGHIF+m2YAH9wL/nVB2p+R/roKHa9Q1N1o1qF6DzXmRRHca914x0G28HeL+H5EzflNgFs8D8f/TPv8d9fRE3p5PYpUC9znOM+3ft83r4MGo3rfeDetiVF2ztmgIiaybvyyT/AFUnsQPnUg3zb3Qm4mwfL5GU1TEBwaI+oYNf/wADjQH4m2lARgEbA+BgU335XqUcg/8AfSK+fR9IVpXMrlUEBcH39J4hQCQBbVWaq69tL+h9M86ReZpBLGr2TZDNRoAWa7kDNa1MHSfO300MDcWk2qBzLZZLKcyvqFELgVYo1WbHqeFjtd7tlWVZw8hYIvImgVsOM0xUi6uqP76qE3TIVEXUVQsUO3UoSKJHnR1YzVn79tKN/so0jjKszM3PkPTjixXuDeaJyOxXvnX0HqnRT+J3VssbbjbOFTsQY2jJJAGFeiVxms6T9I6b+L6esZCRt5xEbuQAxNMQbBPEIRRGBZJ76DNnosg2pnKkAsoU5zYe8AdvTdkiq9+Wr+g+Gn3MM8iG2hAPAD1Hl2r7Gj7e37a1fTelwbeSTazF3Kwglo2VghJAbjYoDuDyNEkgiyND+H+kfhd5LHIocNETSG2QcvqwL5JWRgZ9xoMr4d6J+JZxyVeKFgCQGY+wUHvXc/YH3IGl0kDA8SDyB4173dVXzeNaePYfg95Cw4Osjc1jvPBmpQTxpXN+30kHIoaJ6n4L3J57mOgiU5LEq4PvghTdmr9yD7jQZjqXT/J8v1hw6CQMDghu3+4/cH7aum6GV20c/JSshYUpsgLxwR7MCxsH24n3002cXmbR4/JjNSD840AlhqDEHGfpY+kCx7jVvRUYJPtWiaQ8Q6sg5BBjkTWeBHCvg2cZ0E+vbUT7OCdU4mhHShQhK8uRIAsOaBKnGbHfQq7MTbEMkaRnbWsjqR+YWryrF3f1LywLOifCW5AMkMivzKckAyLAyGT3Up+oURQzROqulQou6CvFI0UjtF+WSWsBSCFH11yU8TYN57aCPRd6C4Lxxyh5EjZHHZI4qJBsVTEN3/fQc0KRbs/iV8yjylTK2xywsH2stYwcexxZNsGRRI6hQwIBU+5UcsXg5/8ASq0z6xtI14wwxlnVwHJJYMyR0ChrA5F1I/yDQJTsRHMrSqpjYeYqhjTL+lSUJKEiu5JGLvOvN9sAkwbjcTkugJrkl47ElQ2R3vudFch5XKTMq1IiELwZSTeAPqs86sAg3mqMpdmFgPnf3vlmSNLwA5+koFNMwPmA2B9r0AXVNsr8pok4bcUqZ7Gha2cs1kjlWcHFgatPTkO3UR1JOx9QGSoyaAsURxFtRBBORkEnZrzRU3H5cBIAI4g2AWXkaviOeWokBwP2IJeRPxUcah5pvLKD2N8gVs2g83ioYEURX6tAli2wHKLyy05NJxJJusrxHdu+cgZwcHQ7I8MtNaMKsdiP/wBh3016nAImZiQ8zM6SA8SATnklGyGGVegMkYIzHqGzXhI8rk7iwXBKAeqqI9ywzyHs13d2A1/S+vru4TGzVMovlkCZVyLrvIO/30a+7TzGEbMVUiiw7+kXVY7418u28pQgjHYg5xRwQf31uOn9RLwyOtCQoVlFDse8ifBP6q+599Ad4dhjk3+8aZ/KWgVDEBq5AC5LsC6PEd7Ue1Erxrupa6YZCtmm81CxYKFjtrAFXy5Uvxg6v8HQwHc7uUv5zsBFyPFQwqy1E+n6B3UVg6r8W7SKfcdOEYd4pQLW3xGWjyL+lQt/agNAf1Pdct5DyPOMDcCwfWeUaNxCnK8QMWf1DOsd4D3CRozhz+IiaxE7EKylQWIzSgcG5kKSbTI1qthtY/xMHFWVzNLxRywKIYgXPGhnnw9VG/lhnWb8MdJ24k3MEzWi8lZirWPLcqTgEZz7NmjQq9AZ1Hcyxdbk8x/IMqD+7pxXGwpJ43bigMZ4kgjGlW+3kh38Xm/lMW4ebY+gxKCSTxB9fPl2o81vRHiKWP8AtDazO7SXHEz0TdjJ432JIPaq9tDeMNvGsqOklxoWQo6/QeQkK9gXB55P37nvoIeMg4dT5WEVlEmDzXlyXIAzxP7kWRQNa2XTOotuduI0bz/O24JDsOSPGHcA1YJLiiMGuBrvrM+IdmjQSPGxRBPE/GQGwstqCSe5b0k9/p++nP8A2cSQONvVLKjyBlF0/NQB3GG4qRS4rP3AYrat+YY8pzTy2QkAHgAwVyR3sEdvqoe513Ttw67tGCMjMRxoHCsQDjuV8s1V5Gj/ABV0dNvvGVyJAh5lM5RpLCEggikIz8aD63Cqur7eQlFP5V4dVXOcDPIt6v8AKb0DHxTsJtnuhKaSQnkCoJUgLkf5kb3B9iAbzYHWIDEYlSTl5ahlkjsJ6zalD3+kDvmwQe2iuv8AUvxW0ikLMWiQhwxJpiVUkGuz+luN4PKhnVez3CybPybPnCQfUzcWQAleIIwUOKujyP8AAWbw+ZGNw9yEyHjxAw4JZhIoArGcCvUufijo/VJCREh5CeldX7MW5A9iOxYsD/J1R0DdBZAsnIc7KmzQkyAWWiDy+gnuA16u3kcsEryORz4krQIBLR8bo/AYdtBfv2bbbiORXPmXZKEsnAr6UBFGmW7GMVXzofebdo+E4IjlnJmTgSQqk9w1mm5WtZocrOukgT8KhLk7jAYMwpY8hSlfAWvfBBxefelbYSQuGLXHE0kcf6WU/VTX6TfFqAyFI0Hi7dZI33T+XwDcDGGa2cilsEkhSAW5WSf41f0/qJZ3mlfl5UTK1XzkZrCycfpUqxFsKyFNEnK/pwWOcRSsVjYgOVoAt+ksGsAIWOaxd6tl2nHcML4Rm+RjINxjGBypwSA1Wc37aCPRdwkLBjGJQtsb/wAJoAfAyOV/UCfftrt5tljIm58uVPGH4t5hJHMn9OATYNnuCLB1Vu5+LvEoBT0sHAHqwCpPqPEEkH9/b21a23DlYVLopPpFF7k4i6AHIWpUVZzQ/YB9xsnnL7iuENtksDxoWFFAYJwPSB370ToXpvUmjIKmmHY/7H+MUdX7dwS0cbMFkJV+QFcAR6iDdEYN3jP8ib/Y+UwXNhQSSKBvNrk2tEU3Zu4wdB9J8CCQx7x1jWXm3qUkgchyPqBsgyFhVYAFnGrfFe4SLd9PKh1RVRY/1WnmIFIAayCKOTf9ToPwfOeW6cfletDGpzQIYqaJplAAbIIsj4GvPGWxkR+nWqh2iWuJ4nmvl92Ir3X9OM6DTdY3TedAOBXzN2OwNfRR5EgU5N+ntVnPc4HzGh6juowicWaUcZFLMoy1pxBo0MEigGN++t71aN5H5Hhxh3MUgYVTWxib2/c8vsfgazKJJH4hIDFWM5IAApgwz37Wtgn7Y9tAq8d7v17Z+LWE7Nw4rwkcGMAKCQpA+ok9u4OhvE1GFX8kx+YRL6VKpbZbipGMhc3m7P6dG+LOlSxwwrKgpGkTnbcu8dXePUM33x++qfEPWXm2u1Do3921E1VKwFCvYBAMgGxf2AGjebabbOAnkjyWJChQJGj8tlFcaBwzXd2SP1AFJ0PqRjBjPJgH8xCrsoRq48iB3JwLJoYPtpt4QMjbKWJUBUSoSzXSg2XN3VqFBoexbuTWlXT1k2+4hYIDI6lShBaw5cHFjPEVXbQaH/tI2Cu8M4kEnnpiVYyoIUEUfUfVlTRAI4n4I0n3e3X8LyMS84Q0Pmgswd8fUBQU8WwWyaNXx1q+uRvN01wsZ8xNyx4yWG4u7qrAdySRm6yH+NZSGESJKqyf3gbcSRFRZCFipRiD29RORih6roBf0WWNkfbrE0gUllo44pRkJX3DFQ3E3VgCzpB0vdJDPci+dGfQwHegbVkN4awGBv5BsE6hsd2Y3WRSFaM81NE5Bx2+a/1Pe9WdTjCTgMCDQJGVOc2LzRBBH+ub0Hk+ykhXNqWXF4bDle3s3IHHcVppJGJ1MlFI4ow3HNKe1Ka7eae2AL9q0Z4k3EMu0jlAp3Khnq+RXB5kX+bxHI2R6axRGhuiymeEbcgvxLSxLYBAzaChzey18Qfa6xoBembaPg00xHEFEUEvQNnJ45I4rdUbDaBgkmS5ATGP8J5UxThjvdEt82LbtjRm/hSV0hhZWQvwSu7ciE5kfBHqzWGoDBq7rTvvJJJhmONvLMpYAkCyCRdk8f8ACK7fc6BbumV5VKsFXjzY+olSbJ5crLUcAjuK97uXWXjIi8ohWPIFQXLApgMGYt6GXPEMcg/bV2ynDRNto4lkkaQeUVALE1T9wCQwFjF/tkas2G4/BleaK3NWEi16lzQqxSyKVBFgqb+NBVFs1WByw/MAu80DxBCMKPqIIYYrAsjUxsXKQniURh+okmizsXXA5ekM5AGOOPuF+DYBpJCwzx705JB439qFmr9vvRomefywo4gEiUqKjBa6OLILANQNANfEKDWgjvIkgjHBfUWFsXJulBDKKyh72DgmiCAp14m3jZWaRgZALF8uOFBCGl+r+K9jR9Q4eWoBY8+ZPEuuOFkFq7c2ayD29IsnkRryHZNudxIRyZQryBjSEogJGMgHHYX8fcA123Ryse9/EVygRVTkQL5WoIJIwAQ2Ae1Y1oP+0mWWdNlIga5oWcISAQWERpaAJYcgK7/bWmm8IGXfCRkiaPzfMNuSSKWvQUNE12DAV++tD1XpMcrRrIpIBvBK8eNEEMpBXIHvRrOgy8XRo0SZIXpfOhx6nGHYcVY/TnP6vce+lHibb31sGjyPlVXJRWeRJ45X02Tfb31s4/DsMMfGEGNFkibiuQaa6zdA8rNV213WOgQTSnzlVhxGWZlq6FAgjHpFi83oMb416duH2JM0nN/xI7C1ZSoAAYIoHq7Acbx3NaynSdhNJsnlw6xFkCtJ9IKA2iVRqye92O3z9V6t0INtpEV2VBLE6my2IymBk9ytY7aRdA8LRmFGPHzHlbKv+nzD6aFfowe37aDC+EElYTIosGB34kkAnjxDUBRIQsRyrP31V4p82PciRhwcGwq16CAMA/8AEWI/cfOtx4e8GFEZ2Y8ltbpbJFfpdWAAN1QB/jGu6x4QM/4eSaQktF60+SW5Xdewbt3wPYYC7oCsBNDIf/ERhopnYMSWEkiOcCx3N4yKr31jxsjFH5rvxZCsXONxxAdgrZ91Clj3F5BNa+jeGOgeTPxolI1tSzWVZvTXYfoLdvnWb8YeH5A86+YpE8sflijaeo8hZGRyZKIJIzoMH1/ZrHKUUggKt8cjsDgjuCtEH/n31Le7Vn26TtMZciKjVpRbFXYHEAi6u2rtrU9Q8JP5hfzuQgZbeYHkQOR4iud0i4GO4+dLNh0KYRSKx8uNpEURjKOx7G1PHipK0wsZNfcFXS9vJJFJDyCoWExBVSTxrkUYjDLHybjyFge96q2W6dGR4yoaAF1PEGzfv3+3zgaZy7ibacY6DBLdZE5el6KnJGR6exA9jjNjwuduGKuv58f5bAE8gSCwqgVvKdv8VH30EJ1ME3Lkpb1SqyClIYWhVaHEZJCkDFe1as27yJFDB6FMrvy5EAdjEocn25eYc+5U9wNT6VA0xLcUI26cSmLCPyBcED1BGNktgY79tDwDzlQfVzdYgfegPjvTO5JPyi/J0Am52AiIS6lumFk8CCR8Ubpfn9V1ore7WSQHcSBKNoSpyWVeI5BiSGfBzQPcVq/f7eSeZpFH5UZEAewKVVIDH3ohS1+19+2oJ1ZjRbjIZmUNyVfUVwuSPSfVRIrBo6CrZyPuQsbkExD6mYBymMZPq4jN96FE1QAcG+8l38uzG1qVJNMpJoNRBsf6HTCmgZHkpHj5BEpGsd7NhgykswBIN8TnQ+3hMh8wRhIgj5ABAocc/GWA7fBH02A5NgAnrU8gVAs0eJokj59AJFe5zo1N2BxWbjxkPNQl/lhmJKDI4oW7KeQGGq9C7WccBFQZlsx0DyoqSUJuuIqwAD3NVZ0ZuOn+Yyll4NJSeXXrRR3Zu2TisWwJ+Mh9RJ2kcTD8bMu3Kh+Aviqdyqtw5qhBHpBsA0KvVXVes9O3/ALu3R158WRZBigWBDLxa6U0c2MZvSLqmw3sMbER7V+NmhH3HoGBi6kY2PgrV0KRbfZ7+eEtJHCsaOQeUYjNgD/Dx+pqHL/iorYOg+jf2vstqjGXeF+Thy5Nj09l/LXiFx29+5u9V7no21nkidNzIGRQK+sMLPEsJFIJUn667e/bWH6w++jjDCOAwSvxRQocfUCvIGzkpd/c9jVM02248t2lbbx7oecUWmBQp5ZXiA7WCS5Iog8wKrBB9F17p0e1O1k3vPkpDM31erOAq0hXFKPpoe+vOibTa7aYMd/5lBjTiMXbmMFnAtiGtcnJz7Yym02qrzkkTbtUXmiIhlmT81koNli6oSaoUQnYZ0x8U9Hnm6bG3GIzSyLI4jZQtW5UAk16QV9/c130DXqXh6FZJXTfSQrKebACwoLU5zdWxrOB3/Ynrm82O9EcUe9QSq3JDGQ7YU2KBogqTd/9NZXd7qTcOY2QlEhjIDu4BMgiRSOPZWJ51V8VaxnXQeCSSaMQVp+IVWcFR+IZRYq7WNSMHJPfsSGq8O7iDaGQPu+fIihRARUBoZJN97JPsB7aG6/tdtvJkni3XCSIBDQJVrcBAwDAgh2oUcltZ/a+FpDt0d1iDHjITzbAMbP2rBDEAg/4Tn2Md94XeNWeNsxsxXlIxa08sBgtCgWJNA3habtoNLsV2o2LbeXdrIxVi01EfcNZvKmj3vA1nt54dRInifqMXljnSqnEmXNEnkQT5i5HzfbS1OjzyhDJGG58GvzmUJ5jHBDA1UasTd3d98jPbreyzRreVjJNA/TyCljQWgrNkV+oP7sdA/3mzYhpnmVvMjMpVUcEuwBKDHFuBJ9zj299LdhsX3MaI3liCBqLgLY5DkbNqWWv1Zo696TGJIGUScClykSj7AFVcZJrgVah+rV+yDRiVnLOm5QI6cmBskcSKPqI7C/mqzoF46j5cy8AjMUX1uVKfmAcgwcBePJiCTRxePa3edEk2TqjMBOVcqowDypEKsccTbG/YqPtobrEIBdeBjC/pP1AqB3B+k8q+bDkaa7aEui+ePKbbo0YkwB6AWTkTYY+Z6R80w/YLB1tdvsWikhjb8wwRg5V1UBmY5GASCrWD6zpBJ0aWJJBKlAMIqcZDG2JH8LxOP1aM6zKzeWnFQFSh2rk3rfPe1Y8av40f4tsvHFykeaBFDEkFebBAFHpBBXAsk3oFbQy7viqqJGgURtICxJUsaLAmyRkEqPgfFjbLdU7xrxlErBACMcuQAdMin9gSMKxHYnRvTkfbs0rCM0DC8cgsNmjke/IX/APtoA7NZJAkYIFWCa9sljnsa/55NjQXbnpzIOTEROX5BGw6qgBR/sCTj5K/Y6ajqyuVmihfz+Q92I9IUG+ROOTISLr117jSjqu5MrRq9eYg4O/Jm55+pg3Yizec/66YbeZQbaKRUmFRoGIJ5clhKkdpKBGRTerFHQbXq/R+poGMW8nciiii81xSq+Tl7Hccv20Ls+k9TO38yXd7hZQzKIgSzkClviSAR/PbOScS3fhvbFZHi3kJmlspymIpnf0BSD248hZuzojovgELtrkmDSiQ3wneNe9AF6OQpwOPuf3ADb3pHWgsLruJW8xljZQCGjBP1v37ABjR+NC+IOhb2FG82cyN6bcIfVzbNllIICkpXsDRxIRozdeAGMkIh3v1GplE9lBVjh2Le/cA5/fVM/g+bbuKeWXg68grS8mAZiCKXvWbBPZq+dApX8ahACRpGG4rII0DHu49X02ZIl5WLs4+NPOtJuIdvtOW3gnaRGDlgWCnmSGUWACVk+oV7jAoaWzeE97t7EsrSx8GNI8xAPABSLXuBYA7ZAxerfFqFtzteLuPKQhUcUyqKUksBiRyK9+ynvdgJN17fmpESO3+tOBqlDGiLwOKpebsAD9VuIW3btH5rbUeZGGwsh9QVmAcg0vEuDw5A17kCtJ/wD4P37KWRmVSF5LzcfUiqcEWTx54zg186POwZIkPnblXMRZ/NCg2zuxGWGOSCyb9Iz3oBoptkzFolKNMtuWZHo8vTWW4FhZDeokVVZsZ/fNuyZJI3Tkqn0iNgTgklQQDzpFbFj0qMUeTFdq0Z5QTzIvFU4yCAhiFHIENILa6DVRBsXnSXdQ7rz0Db2U01hm8ohASXJtXYG2j4+ojAI+mwATSdY3TRDlGgLHy7ZTy5AAljkD3J7ek2PYaXbvfO1uFVRILdRdE/UMH3HIHGMn5rTbe9B3aIJJn5IVyFl5FWAoEiiAods/7WNJm2srBmXiRIw7DJKrkD9r+R7dyNAy8O9XbbzvG3oaSMwFuXoBurNd1ok/YCxrST7WSOL8Pu43UAMilVLFibriVy4VQCaW+5ANazlMNuxCMrtymJq1CgmMFWF4L8/TVH4Iq9g0iNCqThSLsvxZYmkQU1spJjde3I2GXtdkaDLz7GSd0mh5z/h0AlI4tyPI8eIQA5ySGF/JOiYd+6bkrK/H8tBLEUjY8wA/92WVccipIzRcV6r1v+l7CHcbSUoqzhyTbtYZgtCm4AV7cguLP30h67sNrvHVpHEZY8WSVQsik2OIUEEMCeYyy3VAg2QynRunS+YJpYD5SF5iAgUPRQ+iMABQ/oAAsD+pNW06m8G7LzmvxC8pl4hnBJJsI5VeWaGcKWHvrb9U6SWjmgRA6yUIiF8uNRHErqCwvBJqzQse1azsj7edkWYNFKXo2SHLEr6HQ/4rUX78e3uQRf2dIreWVZ0dubGu9Ej1EWFLFsi/+uj49rP+GEMjuOEg8mQKhUreeTluSlTfGhgFh7413U+mLsDFIyAoa82QkhS68uIf2VSGFNXdBffUhuI94rfhQzeUObRmqPcqoq8tRoE1Viu40GK2XhmdnLxhmK/3yk03F8la9zw/1P203oJL5xMj1JzCuApBF1zWyDihyHubxenPQ/FUMcYDKWdmPqFLJyJFiRWKlTyYdiwNXWBcupbX8LukknTks31SWxTkGNIw7D0caYjJBGgx/S1Cpxfb7pAVZR5cLUFZgx75vkoxf6n+dHw7HbFGikXdLH5nmLW2mIviymxRzxYAf8C473l26gSp4yNee8cY7kfDmsfHbtZssB5HnOFZio9IzxJF4uicn7k1jOg0M3VTGrxRNuFghvhxJhL9rsBLLmyfWewP2GjOmQ7J0DTvuIpD2Xy55DVmm5oM8lOfuq/e1HSd7F5M6TpI8hVmBHAAEJS2CfVTV2s1nPbQ8Mm7eM+Xy4sMFSq4HxxqhdigP99BuNv1iBFK/jtyF5ekNt52GChvKnJ4kEH2dh8a9i8SbePMe9Mdijx2UwBPIHlVVypQp9iL7FjeKM+9B/vZ6qx6wM5xXOqyf9MYFWpuupAH83cA2CKlHt9+fsPbN++g1cXiiFFA/tSdqJy8G4JpmvJJzS+kf+9w3XjWIbZo/wC0GlPEivw8gkayCfUxqxRycUWHxWcXd9UBxNuWGDRmb47EeYDXsfn+BqljviGMk24AqjzeQg2KzTHGT9v3sgAUOvMki891uI42NkUBVtRLIr9xhu1n4+XDeINsQA3UopKJsPtWJbkqqbbvQAPYg0xFmhQHX/EkM23jlgSVZIeKyszmqKVQqQEksuGAGOR99ZncbvcnJaU//c1f6n+P6/OAO63Jt/PaSLcCQyu5chXUfmM1imORkftxH7ap6TtWki5qyq0JAUBhfq5czxPySgJOK/bCwsatmsj2PL2o+3+KyO/9MEldFg5zmMsVEnoaRQfSpItqq+JHp9u/toHvSt1NFzil5JRKylAuIo/zDxv3JoDtYJzett0Xr8W1hdYiGUhnHJ7sjior0gHkf1WKomjk6znStywlJnjV0dDG0hZjzIQScpDYPtFd1hicWa7xDsdlLGFhlhikDE0EYWONBe5zd5wtDNVkNXsPF+5LKCkCqWRajcN9TBSQVJFizQ7nUF8dsyljt6evykaubE0ooAE5axgdgG7XWU2Ow26bf0ybeTjZaWUUv1fSPUGBxyGCaRu2mE8OxE1v5QuMx8mkFJyYR2GHciPkwtbPPNVoGu38fziCNvwJCsOMYDqFI7Djd2AKvFD9tXw+LTKoZNqBJQaNZeK/Up7OLAPpaiaBVbJW60h3Ow2m3aVoJo1R4QsYUqzBX5iRvU2CqKSCCCQ3fIGkT9NtraONJCHZoyUVQHQOOPbiEi4kA/5vY6DbbfxruXUc4YgGKACy1l2I7gFaAVie5+kAZ1f4d8VQNHM0EKKUc2ArIHPEvZbhi0F2VvNayhBg2m4VIAJN0qoFjkVgqenkaDXy9rAqxn6cu9xs4oNs23lZRPzBcuwAkUSKLYm2MZpFK96H+UHQG7jr0MjB22sLSqx4h+HmLQU2wolW42cXx4d8jRm68YJYjkh/vIy4BsigA3FuQWmK3g/SR6q1lJNik5YIFegqF1kY+YytQbkSSDJIaN3YjwCL1DedDKRcKeV+fLPMSnJUBvVQaRxzyD2JpgDoELeKdzZ/N9JwPUcevvdXXHF/A5a6Tr27o8ZeJx6lBuyW+UzYAz8BfcnU2lUH0rtgKzzSW+/tRax79/61o7a7+yP/AA3AfUUG4+MYxnvjQUdBnjnj3K7jcSLI4ZgAjUQsf1PSkBQcZA7DS1Ot7hERYXCoF/TErCzZ/WpIq9Pdl4aO5eV0m28bH0lS7KbIogBhyYHC5OTf7aY9EjSDbRRltuCVDuJJJwVZwCFcpQDFiRVengQeRNgMwesb0t/ege2YYq9/mPtj3+R8i4N4l3Jun42MfkRH/nH798/OtdPMnEMZNkSQKUPuSM5uzmuALH9q/wA2hxu1DAcNm3IEjjuJh+lT3YVWf9u4Ogy0/iHd1RkQnkciKE9rv/y833B+P31BPEG4ux5Y98xR2K+/AZJyNaCPr75ZdvGSLoxSzMLFk368Cs37C8VkDyeLJDkRx57fnt8dvq+QdACOlwnaMx3CiRCeO3bJIsVT/dTysDQsvXnJNxw4wRwUZ+x+O38Xmzen/SOkSbppfw0aKzRgjk7X6rRip5epTXqNEAmtJE6hCiUYnZr9VvwPsCKthggjvZrIGgAfqYL00UdAjt3r9+1/fjj47jQjOpZDXEAgNxN36rNDvVYrP7nTNt3Ac+Q+c4l+R+3+LH839tD7nbIQ3FXBAwKNjNEH0iqyDkViuWQA+ldJ6i0catKiCOUI8bIqB3Z+SlfVVv2PM0Tj5C6TdS2sO6mWWF53f0QWUSg7gggkCi/AszADt96BI6d4qkRIg0aSu0SjzJGjF8nICkFbIVms2wwScd9Tj8cyY8vbqqliyqsiDjagLS59lcEHuzDtgEE0mx2/eZjdKo5ghWVTxAoDlGwjUUbBObHtoba7PYyeptw0fIUo4Fgqn2NL9Wb7/I/zHQSy7SeM/wDdots0fEiSdyVZWX04Q+p+HElbxd2a1ExbA7QQAxlgPU4DycbAX0ngOI5sKAwMsfcEM6NtCIWU7qIOWNEiRmriOHHjdEqBYNEGx3XVm26NG8iRRsJPUDwOSWoWDX/lkhQayaOBWNTvunbORYo1hVKcIOXmmiW48fo9IMo4nK3QPpLjQe33eygm5LBuJvywC0acA2L5f3iE2FfFe1d1IIE9M2Yh3ytMjcYoQW5sPQyy3yAGXRpH5Ucg1346U+LJYN44Yyw7UqWDK4cyZIy5Aq6zx9vk2dMOm9f2YDBYd3HEzBlCcguGHfjMzfUc8ePcYONGLtdmQWR+Jcd/w68rJK5aVSwbla/Niu+NAP4SbYbTZyiWRJfMIa+DVhMLXccSxHLFs9DIIAm66OjoNzJuIpYzMPOdQR39UvHObYBBxBPHIPsL96INpXnAnmOXmbZQYzxahyViQshYWOAUYUX8KNv1WFo1hjWQxohtfKDE8nXL0xqrBsH9IAyx0ED4c210PxR7H/wynBqr/M+T/oScDRPT/D8JOI9ww7U2yYf8pR8H9v5z2u1mgjZdFqZ/KhdlADoHhKqeSsp9DcsWtgE/fB0b0zpUIhU7mJ3dqW12s5xivpYWVB9TAfOTr3XaUWtsNmQD5EwHv/3Tciq+bkwMj97x2OqdvsNgxA8uVeVD1bTcAWQe554qs/uPnXuu1RTPtunISGLqVJGNrPXxdF7o/wC2hpk6aTQkN/fbzKMXeeVa812gDfb7fzY2hPnKxKshjK1XFhRcg2ao5wCe2gvwkTySlysCrdL6zQuyKHIgAVkkg2M412u1RR/Y23Ykrukxk+iU19/o+T/X764dLQmhvFPq4mhOcse30dyf6m+9a7XaB5svGe8ijCJuoikQ4g+UzABaHfj8Ef1HyNd/8wt4GJG625ur/K+B/wAPxrtdoE/W/E263FBpVYLfqgUrRYV6iK/i/e9DktJuSUqEceQSUuw+kAgWCc5bPYA5xrtdoPVjPcbja32r+fa0+3fQ0u3Jb++25v4OPf8Ay/vnXa7QUjam/riz/m/9NexwMKp4rBsHkPt7/atdrtB5uImUZZDf+Ag6lMVaT8tSi8QKdrzWfVQwTf8AGu12g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2" name="Picture 18" descr="http://t1.gstatic.com/images?q=tbn:ANd9GcSlZIRXQxMqIfuSDLfoUTd7zmrRrcptbMsLKDB6HaOg6wDtWpEr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133600" cy="25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t0.gstatic.com/images?q=tbn:ANd9GcRxn9Tw6CP2K8KHz2v_OqyDomyo6nce_uEhHIC5FHzsm2UhV9NW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27432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" y="5791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FMBindumathi" pitchFamily="2" charset="0"/>
              </a:rPr>
              <a:t>Wod</a:t>
            </a:r>
            <a:r>
              <a:rPr lang="en-US" dirty="0">
                <a:latin typeface="FMBindumathi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5867400"/>
            <a:ext cx="417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UNIVAC (Universal Automatic Calculator)</a:t>
            </a:r>
          </a:p>
          <a:p>
            <a:r>
              <a:rPr lang="en-US" dirty="0"/>
              <a:t>IBM 704</a:t>
            </a:r>
          </a:p>
        </p:txBody>
      </p:sp>
    </p:spTree>
    <p:extLst>
      <p:ext uri="{BB962C8B-B14F-4D97-AF65-F5344CB8AC3E}">
        <p14:creationId xmlns:p14="http://schemas.microsoft.com/office/powerpoint/2010/main" val="377710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2078" y="762000"/>
            <a:ext cx="4544834" cy="523220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FMBindumathi" pitchFamily="2" charset="0"/>
              </a:rPr>
              <a:t>fojk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 err="1">
                <a:latin typeface="FMBindumathi" pitchFamily="2" charset="0"/>
              </a:rPr>
              <a:t>mrïmrdj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/>
              <a:t>(1954-1959</a:t>
            </a:r>
            <a:r>
              <a:rPr lang="en-US" sz="2400" b="1" dirty="0"/>
              <a:t>) </a:t>
            </a:r>
            <a:endParaRPr lang="en-US" sz="24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469" y="2085945"/>
            <a:ext cx="2432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FMBindumathi" pitchFamily="2" charset="0"/>
              </a:rPr>
              <a:t>g%dkaisiag</a:t>
            </a:r>
            <a:r>
              <a:rPr lang="en-US" b="1" dirty="0">
                <a:latin typeface="FMBindumathi" pitchFamily="2" charset="0"/>
              </a:rPr>
              <a:t>¾</a:t>
            </a:r>
            <a:r>
              <a:rPr lang="en-US" b="1" dirty="0"/>
              <a:t>(Transistor)</a:t>
            </a:r>
            <a:endParaRPr lang="en-US" dirty="0"/>
          </a:p>
        </p:txBody>
      </p:sp>
      <p:pic>
        <p:nvPicPr>
          <p:cNvPr id="6" name="Picture 6" descr="transist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95" y="2728912"/>
            <a:ext cx="2057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hQQERQUExQVFRUWFBgVGBUXFRQYFBoVFRUVFRUUFRQXHCYeFxwjGRQVHy8gIycpLCwsFR4xNTAqNSYrLCkBCQoKDgwOGg8PFykcHBwpKSkpKSwsKSkpLCkpKSksKSwsLCkpKSwsKSwpKSkpKSwpNSksLCwpKSwsKSwpKSksKf/AABEIAOUA3AMBIgACEQEDEQH/xAAcAAABBAMBAAAAAAAAAAAAAAAABAUGBwEDCAL/xABQEAACAQMCAgYECQgHBQcFAAABAgMABBESIQUxBgcTQVFhInGRoRUjMlKBkrHB0RQkM0KTorLwFlNUYoKjwgglcnPxFzRDZHTS4WOUpLPD/8QAGAEBAQEBAQAAAAAAAAAAAAAAAAECAwT/xAAiEQEBAAMAAgMBAAMBAAAAAAAAAQIRMQMhEjJBIhNRkQT/2gAMAwEAAhEDEQA/ALuooooEt5xaGEgSyxxkjIDuqnHjvSSTpZZqMtdW4HiZUA+2qI/2hJyeJovctqm3gWkfJ9gHsqtreEE7jIHvqzG0ddf03sP7bbft4/xo/pxYf221/bx/jXJFxGmnIGKR5q3CjsP+m9h/bbb9vH+NH9OLD+22v7eP8a49xRinxo7C/pvYf222/bx/jWJOnXD1+Ve2oz4zx/jXH1bIFBOKfCjrr/tA4d/brT9vH+NH/aBw7+3Wn7eP8a5OaBCDgEEd/cfopJnyHspcbCe3aljfxzoJIpEkQ8nRgyn1MNjW+qt6gp2NnKhOURl0jw1Lk1aVYl2tFFFFVBRXkzKO8e0Vjt1+cvtFB7orx2y/OHtFHbL84e0UHuivHbL84e0Vntl+cPaKD1RXntR4j2ijtR4j2ig9UV57QeI9orIceI9ooM1msUUBQaKKDl/ruu+04xOP6tI0/cD/AOqoGrEcqlPWlcdpxa8Yf12n6qKv3U0cF4C93II0ZFYgnMjaV9EZO/qrr44U2vITzNYVcnbnXto+Xn/Ptr3aOFdSdwGBI8ga1wP9pwREClhqYjfPyR6qXNwJJRpICnuIxzq5ur3oXZywJcsEnaQagDhkQHkNPLPmalHF+D2McLPPDAsaKSWKKNIA7j3fRXH5Vr05DvbYxSMjc1OK1K2N6delHEI7i7mkiBEbOdAPPQNlz391NyQE47ge+uuPuMBp2POvGdqc+O8Be0cI7xuSivqjbUuHGcavEd4psUVcvUWddFdQA/NJ/wDmIP8AKU/fVpVWnUPHiyl85h7okFWXXni3ooopNxO47OGV/mxu31VJ+6qjkjpHxuWS6nftH3mkOA7gY1kDAz4CkkV1IRlpZBnl6b/jSGWcsSx5sSfaSfvoW4wPGuuOM0XZXPfSqf0kh/xv/wC6tPwpL/WSfXf8aTySFjvWy0tjIwVeZ93maWQjb8Jy/wBZJ9d/xrHwpL/WyfXf8aeIOAINmJY+Wy/RWrifR0ohkj3UcweYqaxX2bhxWb+tk/aP+NboL+VtzNIAP/qP+NNtbYp9Oe/NX4xkvuL6VdxPIQe/tH9nOvXD+NTiWMiaXIYH9I/dv4+VN0kuoVusN5F+n7DWcsZpqbdj8FujLbwyN8p41Y+tlBpZTd0cGLS3/wCRH/AtONYQUUVruX0ox8FY+wE0HHfSmXVe3TZ53Mx/zWx7qTGfYEDJPj5V4u5+0dn+czN9ZifvpPivR4/USt00xOSeZ/knFaCa9YzXkirYHTgnSu6sjm2nkiz3KfR+qcj3Vt450zvL4AXNxJKByUkBfqrgE+umXFZxWPgDNbzcFlVe5ft8a0YrOmtyaRuaQ4x/0rUrYoK1kJUz4s66b6lYscPJ8ZW9wA+6p/UJ6nlxwxD4yyfxEVNq8041eimHp9e9jwy8fwt5P3lKj7afqhPXNchOD3Of1gie11/Cqjlila8JlMRmCN2YYIXx6IY8lJ8TWuF/S3xS08TZY2iDMUJDFc+iWHyXx4jf216MZ/KGoipD0Kte1nKD5bLpQeJY4pikfc8qzbXLRsHQlWU5DDmCO+peDpDg/U1EEBuJXLEbqmFUeWaQdPehFpw+zlmDvkKQEdgQxPcPOq+4V17cQgTQezkxsCynP04NRnpT04uuJMGuJNQHJFGlF9QrhprZiApXwzhEty+iGNpHOSFXnsMnn6qSxvggnffel0PE3jl7SJmQjkVJBwRuNvGvRjPTNIpEx4/z/PupRwpfjU9f/wAffWu4fO/ic0r4AMzIO/I+0VnycXF2BwhNMEI8IkHsQUrrXarhEHgqj3CtlcQU3dI7nsrS4f5sLn90041GusqbRwq9I59gwHrOwoOZTwtFXffAGfZWiCGJ206fUc07uAcjuO1JIrNUOVFezCajntj4HjHd768/BMfh762u57632VuZXVV5n7O+t70EPwVH51kcKj86lk/DbRDh2YN388eZzTTxNIEA7EliTuSc1Nps1fBMZ7j7a03FhEgyc4pd9+9eZ4Q64OfwqmyO1sY3G2dudbxwtAyDHNsVutLdYwQPaedbecsWPEn3Vz8v1bx6v/qkAHDI8f1k3ulYfdUyqI9VUWnhkPm0p+tKx++pdXjnG70VWf8AtAXGOGKmfl3CD14yasyqg/2gXMgtIO5jLIT3gpoC/wATURQrLisBzTpNwkLuzYFYh4QrjKuSPVXrxx9M7NTCvNPfwEPne6vJ4F/erXwNmainj4DHzqz8BD51T4GzPXoGnb4E8G91apOGBeb0+NTZu506dHE/OI/HUP4lr2ODZ/Wpx6P8L/OU35Onvda5eaWYt4326zUbVmsUVxBUL64LjRwuX+88SfXcCppVedd835hGnzrhD9T0qsFJmtLE70ttky6jxI+2lDXrGXScMuvBXSMY5d1e2ccdGdm2rbaS6GB1lRkZK7keVLIwkbyZ3K/IBG3M8/orF+MIhYASEk8seh3Eii7KuN8aWRAkW3zmIwT5ZpjCj6P59tPNpYqsTlt5DHqA+aCcZI8TSezTRE0ijUwIXJGdK97Gs3oRpj+ede0XbnS+4t9fYswC6zhsDGwONVKV9J3iKAKuoAhdwBybV51tKaScj1d/fXmL9PH9P2V7K45+qtcI/OE/4TXLzfVvDro3q0XHC7U+Mer6xzUmqO9XY/3VZedtGfaoNSKvJOOl6KpLruuQ1/Ch/UttX7SQj/8AnV21QPXBNr4s4+ZbxL5ZzIx/iFanYzUGvbbtAN8EHavFtD2QwDnNKnrVr+ivbHJhpiTS7hdgZ2K8gBkt4U3ld6eujtxjKsyqmMkn5R38fClq1ubouMbTr/POme6jEblQ2rHfW7jMyGQ9mAqj9YE7mkAGDnOKko3K3nSO84eZGyCBtvSojwPrBrYExW9m2LePSoGeQ5049F11XQ854x7xTecZp26CpqvIh43UY5V5vPx0wdN1misVwUVVnXvJ8XZqO+VyR5dmQPeRVp1UHXfP+cWyc8RO/wC+Fq49Sq4tX0urHkG3/wClKUeNGZgS7Z1KMYGrxNJNPfQBXvkca32siamZjhidjpyM95K99J7kKGDK/ab5OVxv9J5eVeXBrwRy8t6lgXJxTIcuqFmGORGfJvAVrsZgoYajG2chwMrjvUqdjTjbRqFRQBqMZYgrsRv+tSOwswCDpJ+LZwDyOBtipY1K8Xd4HdNyyIB8rYsTzIHd6qWPxEKGw5bIwqkY0g/OPfWy0RXCSuACFfkPm8iKT8UOyHAOVBzjB9RXxozvZtCH7q0gkT57hEx9wxStR/0pFL+kk8oW+yuPn+rp4+umeg6aeHWY5Ytov4BT3Tf0di0WluvhDGP3RThXmnHS9Fc4dYc2vi96eYEiKP8ADCmR7c10fXMPSGftL28fxupR9RuzH8Fbw+0ZvGmzRcOxUMFXODnGc4rwY1lV8IEZAGGncEd4Oa32SakkXIBYDGTjvoMaxRsMgs407HYAHO57817XInWGNUUka2Y8gSNI8sd9aL2zCyFF3GQN/P8AVx3+unKCz0qChQue9mA0+WPGkkEwikYuNTDO4bO55tn1VDbHEOGCNE3yzZ1DuGO4ede+yjjKK4LlgCWB5BtgAPGtl66GJANWcnmwOO86yPHuxSuBs9m3xbIAPTb5anvQoOZqfqkCcPCtLqzpiGojO5GdhWZokKa0GnDaSuc7EZFbrabXJI22WyFVtkYctJPdXviMoEaoAoOdRC7geWe81v0lNnr7qdurnJv7f/1ifY1Nij+f58qeurBdV/bf+qJ+qrV5P/ReOvjdJUUVmuSsVSnXC/acQTG4jtwMj++2r7qtjjj/AKNc4Vnwx8tuftJ+ioP0sYj4QULhEVFTbH/hKWAPf6RPtNax7EvFWfkpIyASBzwCR9OK22PDJLh9ES6mIzjIGw5nJIFSvhTywC07S6MayFezgWPVqVmXZm2051jnyz5Vv4WdHF50XZWGWUYxns0b7WY/TXr/AMnXKY7Rno/0fFzcdjIXQBWOV06sqQP1gRjc91Mz2xGrY6ckBsbZBxjPLNTXotevLxJzIxZlSRATjIVXGF2Hdk15h4nJdWnEkYLpSH4pFUAJkS4A9RjU5PfS5WX/AITWkYj4oNGjSDgYzq386xDchMP2RA5Kctgg8wCRitHQ3gchu4O2jYRM+5YEK+FZlAJGGBYKNvGp7xHjESS3MVxcFkddAg7FgIzpGkq457b58SOWKZZe9dXSIHiW+vs8dw9I6cHmMcqT3zF23QpjHo7/AEbGpVwq+aDhTOuksJtiRkKxKjUAdsju861dK5Gmt7FyC0kkZyQvpMSIzyHmTsPE1Zn71pmxFooMnbcnkBuabpoz2synIPZYIOxGfXUw6PWkyLO4lNsiBe0YoS/zgoTGRs2e7mOdLOmQWS0tpdXaEgr2pXSzKccx3bgVw899adPF1cXCLhjbjCglBoUZxkKBjJNbb2+aONG0gEsAQdwMg53HqpBZf90k9Z+xa9X3/dofWv8ACa4NnmR8A+QJ91ctgNK0rgM2qaVyQCR6UjMDkeuuhePQrbgOmQdL5JJJOBuT7T7aqXosJbe3sRJd9ksmgxwpHqLqzKxDt3au0AJOcaq3h9kvDN0a4Ot3cLE7MoKM2U059Hl8oEe6m+4tyhcAEoHZAcbbMRz5Zqc8PhC8amwMDGcDxaGNj7SSfprZ0d4m91NcwS6TCFYaAqhUAfSB47jJ3J3Xur03Kz3+alc9K7EDPyUt44Ukj2cqIItbhe4sF9W+DUs4OZoLWGR7s28Tv8WixdoznJJLY5A6TzOMY5ZrPTO0xxDKISSiOwRSzHBILaVGTsAM1rf9aTRivOGrjCLk69OVJblzyBWtLVIl1SKWOvQByxyGd/XUyhuVtuGtNDmNmlw7hAXX4zSRpPLJAH+OsdELwXU7NK5mkjTUmtVBG+NsAbjVjPP0qzcu3/S6/EcTgyxn0hnL6VDZG3P0R3mmy4jwxAB+UQMjzxgedTvo/wAVN3FciZzIqqJAzKB2ZIcjG22NOfLFI34vJDwuB4iA7SyBXKgsuWmOVDZAO2MkHYnxpu71pnSICFs6dJ1D9XB1Dbw509dUceriFt/zJm9i1KeLcXkiurXQEBmWISNpGtlL40EncKNTEY7zWropGB0iYAYGZm8smGIk+1j9Oa83lu9O2E1tc1FFFYUm4jFqTGjXvy1aT37g+P41U/Sjia5uLZJCZZZBEFKnRABj0WbkTzPiS3gKuGoP1i9HkKC5QaZV2YDlIMbBh4juPOrOwM1l0au47YoLiBniX0G9H0QBsM6fo9XfVW3/AEku/wAtMjOiyxYTVGoCNp1c1OdWQxBPgB4CpV0c405kGApy+HQn5SnO5Hdy51YnVdbI1lISqnVd3J3AOwnZQM9+wr0eSfGbc8LuqhsOlVx27zuIxIImA0ppXmWyV7yTzNRyw6WzxRyqrjE66XyuSB6fyPD9I3j3V0h0/wCFo/DboBVB7FsMFGR5iuduH8E7R0RQ7E7EqpJA72wKzhnP1u4ts/S2aWKOJnAWLBQhdL5AwDq8fZTlZ9PL2VtGUfCnL9iplAA55G3urHSTocLXeMzSptqcwlFDHG3L31q6MXMlr2zRMFeVOyUkDKFyBqHnW8rjImih+IzpbmDHxZOv5BB1ZHefUKkPROyvb9otHY9lbYVS2VcH0c7Y9L5Ip7fqk4hKczcTDZ3I7Afjio70gsZOFXHYid5G7NZO0VQjZYsANK8x6Ncpl8rpbPR26cW19w4PcRiEo+BLn0tTbKpEZx3ADnUTfpJcXMKxzEEGRMHswCDrAwCNgPIeqji3Hprm3dCXfQrOHb5RIIwp8NzU+4L1RTMsBuL0lUKSdmkSgbEPpJbfn31nyzXow9dWXDYIIymDpbc7nvAzv9FZksEZFQj0VxgZPdt9NKKKwqL9N7dYOH3kqg6ktpCuSSB6JxjPKqa4f0muI4I4lYBUUKp0KXVQBsrEbDG3jVydaB/3VdDxj0n1E4NUhw6wnun0wR6yMZx3AeIPOt+PXy9plwufpPOZxN6HaBdGdAxjzHed+dYm6U3DRtGWXDfKYIodhywzDnttnnW3pD0YnsrcyNAzkjdt1CY3O3fURj4m7AHG3vr0/LGTjnJak1r0mniiESMNIyVJRSyk7+gTy3J9WaTcT6a3SSRzroLqjR6uzz6LFSdQB3OVGPDJ8aa7y90QpIuMmTSVIOAMUlj4wSfkp761/N/Em4eujvSK5iWQhv0jFmRkBQsxyTpPLnjbwHPFKH41MZlmUqjqukaFCqFyTjTyI3POmL4XOM4X31tsbxpASQBjzq/y0kF/0mnlQoSqq27BEC6j/eI3NI5uKO8CQkjQhLAY31HVnfv+UaRGceH8ipH0d6JTXSajBMoxkNgYI8VrMzxjOUpvuuOSyPHIxGqJV0+jsNB1Lkd+9PnVVfPc8VjnkxraGctgYXOI1GB3bLUU4yWtpzDLC65BA15Ukcgw8edTHqYt8XoHMLbvv62ArzeWz1p2w4u+s1is1zGKg3W5emK1iYHH5wv2HnU5qP8ATbo8l5b4diojPabY30jkc1cfVSqdknYtoh0ekAQVABOR6Qz39/sq3+r6y7KxjXGMs7fWcmq4n4HakmSOQwxhVIzg4J2IwNyTjbFWt0WXFnb8/wBEvMYPLvHjXbzZb9MYQvurVZUaNxqR1KsDyIIwRUBvegnwcstxZyaNKE6XGcAdwfv9VWHUZ6x7wxcOmZeeUX6zgV566oZc8cuuJL+Q61Esmv0x+i0RnS+s88k+ArRZdTNwJIS8kCokqOwXWxZVIONxtyo6tvjOKBvC2dx5a5Tnb6KuCsz+lvoVVXWn0FkmuDeCVApWG30EEHJkKg6uXOT3VatRPrNb8yAzgmeHHrEin7q2yrHot0Kku7iaHtQvZCJ3yupCS/yRjvwh9oq+gMVWnVYhN5ftnksCc88g7f6qsum9rRRRRRGu5tllRkdQyMCrKRkEHmCKqDpXw4cImbsSQkijTpyGUHYofnYxnPgfLNXHVUdZE3a35gbcCBHAzgg5kJwe7bFb8f2jOXDNxrjzz8PuFcvlItSMScENz1D76bOjPQG+uLaOYW8WiRAykuAxUjKsRjakXFbgtazRxoyp2RyNy2oDZS3ePKuguBWIgtoIhyjhjT6qAfdXXz+rpPHxzz006LTW6xRyxrGWYvgEEYAwTtTNwXoo907RxtECBqJkbSAB510F1gdCzxGOPQwWSNiQT3qykFfLfB+ionZWjcJRI5rOOQNqJYFWOFxyY8+Y2rnh5LOt2bU7ecNMbMmVZhkbHYkeB++p10Q4bJLBHBb2ttLONckkk5OApICBGA5/RTx0n4LJxR0ks7ZOzjJVmj0qwkAw0bZ54zvT71W9Erm0ubh54zGhijSPLKckMxY4HLmKXy74a0jF11bcTY5Ntaf4ZiBnxwVrXw/rCurdRGsiYT0dLgbaTvpPeKvUiucuKdELu3lZJYwT6Tghgy6Gc6TqHntUws/UsHHeIz8SvIWhi7dnyqo2BsgDtvyUVYPVj0YvILuaa5tkt1MKooV1YFtRJ2BOKa+q7o/cPcQXTIvYKsoDhh8pgFyF5nkwq4KmVlrUupoVmsUVlBSPjOPyebPLsn/hNLKaOmEhWxuSOfYtj1kYoK46Fwk3VoN/RcEg/wB22lH07uDVvVVHQRCOIRIRyjmk3OSCi28f051n1Yq16m9qKiXWiW+D3CDLNJEANsZ1jxqW1DetIB7aKM5Ae4QEjnhcsfspURnquQniEhIxpsYgR4FmZiM/TVsVWnVVhrq7YDAWGCP2KT7asupjxrLoqG9aU6paxFgSPyiPYHByMkVMqhPWm/xNuPROZ/1uXoxO33VpIRdVMfxt+3jLEP8AKU/fVh1AOqXcXx8blRnxxDHvU/qQvRRRRVQVWfTjod21/wBtJJ2aPGFRhz1qDhCPMn31ZlQzrO2itznHx+OeBjQx+4VZde1iB2vRmUAKSpSVxEQD6WpmAAwefLmKu8VX3VtAJJZncAtEkMaE76daF3xnlnarBpcrld1ctfgqtutLiem4ghIHpROwOd8l0GMfRVk1VPWeQeJWy6SfihlscvTdtz3fJrNTHp/6oCTYMx5m6uD7JCB9lTeoj1VRY4ZEdvSaV9v70jGpdSF6KrPrEnIvCBy/JPS9WtjVmVVXWE4/LZgW3/JVAXHd6RJBpSJX1Wg/BNoSckx5zjHNieQ5VKqjfVvFp4VZjwgWpJVhRRRRRBTD07cjh9zp3Yx4A8SSABT9UW6ypGFg2gEsZIgMf8YOfdUoi/V7bn8vQtnUlpKDnxeaLP8A+urRquOrV9d3Mx5i1iz65JZmPtx7qsekWioP1tTMtrEV5/lC+wAk7+qpxUA64d7eBdYTMxOT36UJxS8IRdUUOJ71uQ02648DoZj7nFWZUB6qY978/wDmUX6tvD+NT6pjxcuioN1o4Is1PfcMfoEMmanNQHrUuCpswFDEyScwdh2ZBYee/vq1I89T0fxN4fG8b92ONfuqwKhXVQmLWY/Ou5vc2n7qmtJwooooqoKgXWrcEC2UbZMrH0Q3KJhy/wAXOp7Ve9aN0RNaoP1lkBPkSin7alWFfVgno3TeMyr+ziVam9Q/qvwbWVh+tdz/ALr6P9NTCkL0VVfTyQtxJvSwkcMepfEsJStWpVPdYk4+EZUAxqhjJPiQr5Ge70QKmS49TrqxTHCbP/kg+0k1J6jvV3GV4XZg/wBnT/4HsqRVZxL0VUPWFj8uuHwcrAq6s7D4sscDx3q3qpjrJbFzfsP1Y49vMxAbD1Uq49Wf0Ni0WFqPCBP4QaeKb+jiabS3HhBH/AKcKrIrNYooCo10+kUWyB+RmQY9QYipLUB637jTbwDxnz9VSfvqXg09V8GLi8fxjtVwO4BZW/11YlQTquT0r4+E8cY9SW8Rx++andMeLRUB60cM1qpAOO1fB8QmAffU+qsutgarm0XwSRv3lUfbSk6deqY6oLqT595J6/QSOI58d0NTiod1URaeH5P61zct/wDkSD7qmNIXoquutC5xcWqliPi5XwPJo1/1VYtVl1o25e9tsd1tL+9NB+FUh76p9+H5+dc3B/znH3VMqiHVQmOGReckze2ZzUvqQvRRRRVQVW/WDf6b+FOYMIByOWqZdx5+jVkVXHTxQ13nJyqRgLtj/wAVifHuHsqVYfOrGHTw9T86WZ/rSsc1K6jPVmpHCbLPMwKx9bZP31JqQoqm+n7N8JXDY9BYMasjOoQ55c/1quSqT6fSBbniMpzkK0Y8MC3j39eWxUy4uPVsdFYdFlbL4QR/wA06Uk4OmLeEeEUY9iLSutMiqU6xZlM/EUAOrSpJztjslAAHcc99XXVI9NHDT3p29KXRtzJBVN6l4sXJwlcQQjwiQfuClVarRcRoPBVHsArbVQVmsUUBVb9cuSLFRzNw3s0VZFV31onNzYDwdzy8cCpeLOl/VavxN23zr2T91Ik/01NahvVMv5gWI3e6uG/zmX7FFTKkL0VVfWjIfhG1UHANu/t7ZCPcDVqVVPWV6V+m26RKc+AJJP2VMuGPUu6s0xwyA/O1v9eV2++pRTB1fw6OF2Q/8tGfaoP30/1ZwvRVadZEn57CB3Q+7tVP3VZdVv02lH5bJnG1vEB4+k7E/ZVIkHVimOF2vmhb6zE/fUoqOdW4/wB1WXnbofaAakdEFFFFAVTvTS8PwncjOyQg4/4YHb/VVxVQ/TqX8+4qR+rA2/n2CL99ZyWLf6G2/Z2FqnzYIx+6KeaS8LTTBEPCNB7FFKq0gqi+mRZ7q+B3VpQoXu5xIfeKvSqE4xdF7i42Gfy9Y/oN5pHuUVm1rHq97ZcIo8FA9gFbKKK0yKoXpKhNxOd9751z3DVcBfuq+xVE9IHzO48eIJ6t7vnRrFeijAHqrNFFGRRRRQFQLrCsneeJgDpSPOcZGS57+7YVPaZemHDZ7m1kit2VHcadTcgp2LDzAyaLDf1Xj/ddufnB2+tI5qVUj4NwpLW3igj+TEioPPA5/Scn6aWUKKqvrAQ/lk7kHSsC+ljY+g5IzVqU2dIOC/lcXZFtKsy9ptuyA5KA92eWaEZ6NQaLO2XlpgiHsRRTlQBiiiCqr6wwBdTt3rBEfoCyk1alRvptwSS6gaKFV1TaYnkOAyRk4Zwe8hScDzoQo6CxaeG2S+FtEP3BT5Wu1txGioowqqFA8lGBWygKKKzQYqhOPkNPxLIJ7SdYs57nliixV+VRHEYD2rZGO04jH9I/Lzj3AVLGsV5wJhVHgoHsAr3RRVZFUPfWgN84BPpcSjP0i5dz9lXxVNRxA8RgHz+IE+vAd6zlNtYrlooorTIql7y3UyQnvkvUY/8A3DH7qug1SVnvd2QzkPcxnfxGp9qlWLtorNYqoKKKzQFGKKKAoxRRQGKKKKAxRRRQGKKxRQZooooDFFFFAUy8Q6NRzTwyHAETGTSFHpuMhdR8AWLesCsUUD3RiiigKi0/R+N+JxSAKohjabAXdpZCUDls7YXVtjfV5blFBKMVmiigxUHu+j8PwraIq6REklztndwOzUeQAYmiipROaMUUVQYor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QERQUExQVFRUWFBgVGBUXFRQYFBoVFRUVFRUUFRQXHCYeFxwjGRQVHy8gIycpLCwsFR4xNTAqNSYrLCkBCQoKDgwOGg8PFykcHBwpKSkpKSwsKSkpLCkpKSksKSwsLCkpKSwsKSwpKSkpKSwpNSksLCwpKSwsKSwpKSksKf/AABEIAOUA3AMBIgACEQEDEQH/xAAcAAABBAMBAAAAAAAAAAAAAAAABAUGBwEDCAL/xABQEAACAQMCAgYECQgHBQcFAAABAgMABBESIQUxBgcTQVFhInGRoRUjMlKBkrHB0RQkM0KTorLwFlNUYoKjwgglcnPxFzRDZHTS4WOUpLPD/8QAGAEBAQEBAQAAAAAAAAAAAAAAAAECAwT/xAAiEQEBAAMAAgMBAAMBAAAAAAAAAQIRMQMhEjJBIhNRkQT/2gAMAwEAAhEDEQA/ALuooooEt5xaGEgSyxxkjIDuqnHjvSSTpZZqMtdW4HiZUA+2qI/2hJyeJovctqm3gWkfJ9gHsqtreEE7jIHvqzG0ddf03sP7bbft4/xo/pxYf221/bx/jXJFxGmnIGKR5q3CjsP+m9h/bbb9vH+NH9OLD+22v7eP8a49xRinxo7C/pvYf222/bx/jWJOnXD1+Ve2oz4zx/jXH1bIFBOKfCjrr/tA4d/brT9vH+NH/aBw7+3Wn7eP8a5OaBCDgEEd/cfopJnyHspcbCe3aljfxzoJIpEkQ8nRgyn1MNjW+qt6gp2NnKhOURl0jw1Lk1aVYl2tFFFFVBRXkzKO8e0Vjt1+cvtFB7orx2y/OHtFHbL84e0UHuivHbL84e0Vntl+cPaKD1RXntR4j2ijtR4j2ig9UV57QeI9orIceI9ooM1msUUBQaKKDl/ruu+04xOP6tI0/cD/AOqoGrEcqlPWlcdpxa8Yf12n6qKv3U0cF4C93II0ZFYgnMjaV9EZO/qrr44U2vITzNYVcnbnXto+Xn/Ptr3aOFdSdwGBI8ga1wP9pwREClhqYjfPyR6qXNwJJRpICnuIxzq5ur3oXZywJcsEnaQagDhkQHkNPLPmalHF+D2McLPPDAsaKSWKKNIA7j3fRXH5Vr05DvbYxSMjc1OK1K2N6delHEI7i7mkiBEbOdAPPQNlz391NyQE47ge+uuPuMBp2POvGdqc+O8Be0cI7xuSivqjbUuHGcavEd4psUVcvUWddFdQA/NJ/wDmIP8AKU/fVpVWnUPHiyl85h7okFWXXni3ooopNxO47OGV/mxu31VJ+6qjkjpHxuWS6nftH3mkOA7gY1kDAz4CkkV1IRlpZBnl6b/jSGWcsSx5sSfaSfvoW4wPGuuOM0XZXPfSqf0kh/xv/wC6tPwpL/WSfXf8aTySFjvWy0tjIwVeZ93maWQjb8Jy/wBZJ9d/xrHwpL/WyfXf8aeIOAINmJY+Wy/RWrifR0ohkj3UcweYqaxX2bhxWb+tk/aP+NboL+VtzNIAP/qP+NNtbYp9Oe/NX4xkvuL6VdxPIQe/tH9nOvXD+NTiWMiaXIYH9I/dv4+VN0kuoVusN5F+n7DWcsZpqbdj8FujLbwyN8p41Y+tlBpZTd0cGLS3/wCRH/AtONYQUUVruX0ox8FY+wE0HHfSmXVe3TZ53Mx/zWx7qTGfYEDJPj5V4u5+0dn+czN9ZifvpPivR4/USt00xOSeZ/knFaCa9YzXkirYHTgnSu6sjm2nkiz3KfR+qcj3Vt450zvL4AXNxJKByUkBfqrgE+umXFZxWPgDNbzcFlVe5ft8a0YrOmtyaRuaQ4x/0rUrYoK1kJUz4s66b6lYscPJ8ZW9wA+6p/UJ6nlxwxD4yyfxEVNq8041eimHp9e9jwy8fwt5P3lKj7afqhPXNchOD3Of1gie11/Cqjlila8JlMRmCN2YYIXx6IY8lJ8TWuF/S3xS08TZY2iDMUJDFc+iWHyXx4jf216MZ/KGoipD0Kte1nKD5bLpQeJY4pikfc8qzbXLRsHQlWU5DDmCO+peDpDg/U1EEBuJXLEbqmFUeWaQdPehFpw+zlmDvkKQEdgQxPcPOq+4V17cQgTQezkxsCynP04NRnpT04uuJMGuJNQHJFGlF9QrhprZiApXwzhEty+iGNpHOSFXnsMnn6qSxvggnffel0PE3jl7SJmQjkVJBwRuNvGvRjPTNIpEx4/z/PupRwpfjU9f/wAffWu4fO/ic0r4AMzIO/I+0VnycXF2BwhNMEI8IkHsQUrrXarhEHgqj3CtlcQU3dI7nsrS4f5sLn90041GusqbRwq9I59gwHrOwoOZTwtFXffAGfZWiCGJ206fUc07uAcjuO1JIrNUOVFezCajntj4HjHd768/BMfh762u57632VuZXVV5n7O+t70EPwVH51kcKj86lk/DbRDh2YN388eZzTTxNIEA7EliTuSc1Nps1fBMZ7j7a03FhEgyc4pd9+9eZ4Q64OfwqmyO1sY3G2dudbxwtAyDHNsVutLdYwQPaedbecsWPEn3Vz8v1bx6v/qkAHDI8f1k3ulYfdUyqI9VUWnhkPm0p+tKx++pdXjnG70VWf8AtAXGOGKmfl3CD14yasyqg/2gXMgtIO5jLIT3gpoC/wATURQrLisBzTpNwkLuzYFYh4QrjKuSPVXrxx9M7NTCvNPfwEPne6vJ4F/erXwNmainj4DHzqz8BD51T4GzPXoGnb4E8G91apOGBeb0+NTZu506dHE/OI/HUP4lr2ODZ/Wpx6P8L/OU35Onvda5eaWYt4326zUbVmsUVxBUL64LjRwuX+88SfXcCppVedd835hGnzrhD9T0qsFJmtLE70ttky6jxI+2lDXrGXScMuvBXSMY5d1e2ccdGdm2rbaS6GB1lRkZK7keVLIwkbyZ3K/IBG3M8/orF+MIhYASEk8seh3Eii7KuN8aWRAkW3zmIwT5ZpjCj6P59tPNpYqsTlt5DHqA+aCcZI8TSezTRE0ijUwIXJGdK97Gs3oRpj+ede0XbnS+4t9fYswC6zhsDGwONVKV9J3iKAKuoAhdwBybV51tKaScj1d/fXmL9PH9P2V7K45+qtcI/OE/4TXLzfVvDro3q0XHC7U+Mer6xzUmqO9XY/3VZedtGfaoNSKvJOOl6KpLruuQ1/Ch/UttX7SQj/8AnV21QPXBNr4s4+ZbxL5ZzIx/iFanYzUGvbbtAN8EHavFtD2QwDnNKnrVr+ivbHJhpiTS7hdgZ2K8gBkt4U3ld6eujtxjKsyqmMkn5R38fClq1ubouMbTr/POme6jEblQ2rHfW7jMyGQ9mAqj9YE7mkAGDnOKko3K3nSO84eZGyCBtvSojwPrBrYExW9m2LePSoGeQ5049F11XQ854x7xTecZp26CpqvIh43UY5V5vPx0wdN1misVwUVVnXvJ8XZqO+VyR5dmQPeRVp1UHXfP+cWyc8RO/wC+Fq49Sq4tX0urHkG3/wClKUeNGZgS7Z1KMYGrxNJNPfQBXvkca32siamZjhidjpyM95K99J7kKGDK/ab5OVxv9J5eVeXBrwRy8t6lgXJxTIcuqFmGORGfJvAVrsZgoYajG2chwMrjvUqdjTjbRqFRQBqMZYgrsRv+tSOwswCDpJ+LZwDyOBtipY1K8Xd4HdNyyIB8rYsTzIHd6qWPxEKGw5bIwqkY0g/OPfWy0RXCSuACFfkPm8iKT8UOyHAOVBzjB9RXxozvZtCH7q0gkT57hEx9wxStR/0pFL+kk8oW+yuPn+rp4+umeg6aeHWY5Ytov4BT3Tf0di0WluvhDGP3RThXmnHS9Fc4dYc2vi96eYEiKP8ADCmR7c10fXMPSGftL28fxupR9RuzH8Fbw+0ZvGmzRcOxUMFXODnGc4rwY1lV8IEZAGGncEd4Oa32SakkXIBYDGTjvoMaxRsMgs407HYAHO57817XInWGNUUka2Y8gSNI8sd9aL2zCyFF3GQN/P8AVx3+unKCz0qChQue9mA0+WPGkkEwikYuNTDO4bO55tn1VDbHEOGCNE3yzZ1DuGO4ede+yjjKK4LlgCWB5BtgAPGtl66GJANWcnmwOO86yPHuxSuBs9m3xbIAPTb5anvQoOZqfqkCcPCtLqzpiGojO5GdhWZokKa0GnDaSuc7EZFbrabXJI22WyFVtkYctJPdXviMoEaoAoOdRC7geWe81v0lNnr7qdurnJv7f/1ifY1Nij+f58qeurBdV/bf+qJ+qrV5P/ReOvjdJUUVmuSsVSnXC/acQTG4jtwMj++2r7qtjjj/AKNc4Vnwx8tuftJ+ioP0sYj4QULhEVFTbH/hKWAPf6RPtNax7EvFWfkpIyASBzwCR9OK22PDJLh9ES6mIzjIGw5nJIFSvhTywC07S6MayFezgWPVqVmXZm2051jnyz5Vv4WdHF50XZWGWUYxns0b7WY/TXr/AMnXKY7Rno/0fFzcdjIXQBWOV06sqQP1gRjc91Mz2xGrY6ckBsbZBxjPLNTXotevLxJzIxZlSRATjIVXGF2Hdk15h4nJdWnEkYLpSH4pFUAJkS4A9RjU5PfS5WX/AITWkYj4oNGjSDgYzq386xDchMP2RA5Kctgg8wCRitHQ3gchu4O2jYRM+5YEK+FZlAJGGBYKNvGp7xHjESS3MVxcFkddAg7FgIzpGkq457b58SOWKZZe9dXSIHiW+vs8dw9I6cHmMcqT3zF23QpjHo7/AEbGpVwq+aDhTOuksJtiRkKxKjUAdsju861dK5Gmt7FyC0kkZyQvpMSIzyHmTsPE1Zn71pmxFooMnbcnkBuabpoz2synIPZYIOxGfXUw6PWkyLO4lNsiBe0YoS/zgoTGRs2e7mOdLOmQWS0tpdXaEgr2pXSzKccx3bgVw899adPF1cXCLhjbjCglBoUZxkKBjJNbb2+aONG0gEsAQdwMg53HqpBZf90k9Z+xa9X3/dofWv8ACa4NnmR8A+QJ91ctgNK0rgM2qaVyQCR6UjMDkeuuhePQrbgOmQdL5JJJOBuT7T7aqXosJbe3sRJd9ksmgxwpHqLqzKxDt3au0AJOcaq3h9kvDN0a4Ot3cLE7MoKM2U059Hl8oEe6m+4tyhcAEoHZAcbbMRz5Zqc8PhC8amwMDGcDxaGNj7SSfprZ0d4m91NcwS6TCFYaAqhUAfSB47jJ3J3Xur03Kz3+alc9K7EDPyUt44Ukj2cqIItbhe4sF9W+DUs4OZoLWGR7s28Tv8WixdoznJJLY5A6TzOMY5ZrPTO0xxDKISSiOwRSzHBILaVGTsAM1rf9aTRivOGrjCLk69OVJblzyBWtLVIl1SKWOvQByxyGd/XUyhuVtuGtNDmNmlw7hAXX4zSRpPLJAH+OsdELwXU7NK5mkjTUmtVBG+NsAbjVjPP0qzcu3/S6/EcTgyxn0hnL6VDZG3P0R3mmy4jwxAB+UQMjzxgedTvo/wAVN3FciZzIqqJAzKB2ZIcjG22NOfLFI34vJDwuB4iA7SyBXKgsuWmOVDZAO2MkHYnxpu71pnSICFs6dJ1D9XB1Dbw509dUceriFt/zJm9i1KeLcXkiurXQEBmWISNpGtlL40EncKNTEY7zWropGB0iYAYGZm8smGIk+1j9Oa83lu9O2E1tc1FFFYUm4jFqTGjXvy1aT37g+P41U/Sjia5uLZJCZZZBEFKnRABj0WbkTzPiS3gKuGoP1i9HkKC5QaZV2YDlIMbBh4juPOrOwM1l0au47YoLiBniX0G9H0QBsM6fo9XfVW3/AEku/wAtMjOiyxYTVGoCNp1c1OdWQxBPgB4CpV0c405kGApy+HQn5SnO5Hdy51YnVdbI1lISqnVd3J3AOwnZQM9+wr0eSfGbc8LuqhsOlVx27zuIxIImA0ppXmWyV7yTzNRyw6WzxRyqrjE66XyuSB6fyPD9I3j3V0h0/wCFo/DboBVB7FsMFGR5iuduH8E7R0RQ7E7EqpJA72wKzhnP1u4ts/S2aWKOJnAWLBQhdL5AwDq8fZTlZ9PL2VtGUfCnL9iplAA55G3urHSTocLXeMzSptqcwlFDHG3L31q6MXMlr2zRMFeVOyUkDKFyBqHnW8rjImih+IzpbmDHxZOv5BB1ZHefUKkPROyvb9otHY9lbYVS2VcH0c7Y9L5Ip7fqk4hKczcTDZ3I7Afjio70gsZOFXHYid5G7NZO0VQjZYsANK8x6Ncpl8rpbPR26cW19w4PcRiEo+BLn0tTbKpEZx3ADnUTfpJcXMKxzEEGRMHswCDrAwCNgPIeqji3Hprm3dCXfQrOHb5RIIwp8NzU+4L1RTMsBuL0lUKSdmkSgbEPpJbfn31nyzXow9dWXDYIIymDpbc7nvAzv9FZksEZFQj0VxgZPdt9NKKKwqL9N7dYOH3kqg6ktpCuSSB6JxjPKqa4f0muI4I4lYBUUKp0KXVQBsrEbDG3jVydaB/3VdDxj0n1E4NUhw6wnun0wR6yMZx3AeIPOt+PXy9plwufpPOZxN6HaBdGdAxjzHed+dYm6U3DRtGWXDfKYIodhywzDnttnnW3pD0YnsrcyNAzkjdt1CY3O3fURj4m7AHG3vr0/LGTjnJak1r0mniiESMNIyVJRSyk7+gTy3J9WaTcT6a3SSRzroLqjR6uzz6LFSdQB3OVGPDJ8aa7y90QpIuMmTSVIOAMUlj4wSfkp761/N/Em4eujvSK5iWQhv0jFmRkBQsxyTpPLnjbwHPFKH41MZlmUqjqukaFCqFyTjTyI3POmL4XOM4X31tsbxpASQBjzq/y0kF/0mnlQoSqq27BEC6j/eI3NI5uKO8CQkjQhLAY31HVnfv+UaRGceH8ipH0d6JTXSajBMoxkNgYI8VrMzxjOUpvuuOSyPHIxGqJV0+jsNB1Lkd+9PnVVfPc8VjnkxraGctgYXOI1GB3bLUU4yWtpzDLC65BA15Ukcgw8edTHqYt8XoHMLbvv62ArzeWz1p2w4u+s1is1zGKg3W5emK1iYHH5wv2HnU5qP8ATbo8l5b4diojPabY30jkc1cfVSqdknYtoh0ekAQVABOR6Qz39/sq3+r6y7KxjXGMs7fWcmq4n4HakmSOQwxhVIzg4J2IwNyTjbFWt0WXFnb8/wBEvMYPLvHjXbzZb9MYQvurVZUaNxqR1KsDyIIwRUBvegnwcstxZyaNKE6XGcAdwfv9VWHUZ6x7wxcOmZeeUX6zgV566oZc8cuuJL+Q61Esmv0x+i0RnS+s88k+ArRZdTNwJIS8kCokqOwXWxZVIONxtyo6tvjOKBvC2dx5a5Tnb6KuCsz+lvoVVXWn0FkmuDeCVApWG30EEHJkKg6uXOT3VatRPrNb8yAzgmeHHrEin7q2yrHot0Kku7iaHtQvZCJ3yupCS/yRjvwh9oq+gMVWnVYhN5ftnksCc88g7f6qsum9rRRRRRGu5tllRkdQyMCrKRkEHmCKqDpXw4cImbsSQkijTpyGUHYofnYxnPgfLNXHVUdZE3a35gbcCBHAzgg5kJwe7bFb8f2jOXDNxrjzz8PuFcvlItSMScENz1D76bOjPQG+uLaOYW8WiRAykuAxUjKsRjakXFbgtazRxoyp2RyNy2oDZS3ePKuguBWIgtoIhyjhjT6qAfdXXz+rpPHxzz006LTW6xRyxrGWYvgEEYAwTtTNwXoo907RxtECBqJkbSAB510F1gdCzxGOPQwWSNiQT3qykFfLfB+ionZWjcJRI5rOOQNqJYFWOFxyY8+Y2rnh5LOt2bU7ecNMbMmVZhkbHYkeB++p10Q4bJLBHBb2ttLONckkk5OApICBGA5/RTx0n4LJxR0ks7ZOzjJVmj0qwkAw0bZ54zvT71W9Erm0ubh54zGhijSPLKckMxY4HLmKXy74a0jF11bcTY5Ntaf4ZiBnxwVrXw/rCurdRGsiYT0dLgbaTvpPeKvUiucuKdELu3lZJYwT6Tghgy6Gc6TqHntUws/UsHHeIz8SvIWhi7dnyqo2BsgDtvyUVYPVj0YvILuaa5tkt1MKooV1YFtRJ2BOKa+q7o/cPcQXTIvYKsoDhh8pgFyF5nkwq4KmVlrUupoVmsUVlBSPjOPyebPLsn/hNLKaOmEhWxuSOfYtj1kYoK46Fwk3VoN/RcEg/wB22lH07uDVvVVHQRCOIRIRyjmk3OSCi28f051n1Yq16m9qKiXWiW+D3CDLNJEANsZ1jxqW1DetIB7aKM5Ae4QEjnhcsfspURnquQniEhIxpsYgR4FmZiM/TVsVWnVVhrq7YDAWGCP2KT7asupjxrLoqG9aU6paxFgSPyiPYHByMkVMqhPWm/xNuPROZ/1uXoxO33VpIRdVMfxt+3jLEP8AKU/fVh1AOqXcXx8blRnxxDHvU/qQvRRRRVQVWfTjod21/wBtJJ2aPGFRhz1qDhCPMn31ZlQzrO2itznHx+OeBjQx+4VZde1iB2vRmUAKSpSVxEQD6WpmAAwefLmKu8VX3VtAJJZncAtEkMaE76daF3xnlnarBpcrld1ctfgqtutLiem4ghIHpROwOd8l0GMfRVk1VPWeQeJWy6SfihlscvTdtz3fJrNTHp/6oCTYMx5m6uD7JCB9lTeoj1VRY4ZEdvSaV9v70jGpdSF6KrPrEnIvCBy/JPS9WtjVmVVXWE4/LZgW3/JVAXHd6RJBpSJX1Wg/BNoSckx5zjHNieQ5VKqjfVvFp4VZjwgWpJVhRRRRRBTD07cjh9zp3Yx4A8SSABT9UW6ypGFg2gEsZIgMf8YOfdUoi/V7bn8vQtnUlpKDnxeaLP8A+urRquOrV9d3Mx5i1iz65JZmPtx7qsekWioP1tTMtrEV5/lC+wAk7+qpxUA64d7eBdYTMxOT36UJxS8IRdUUOJ71uQ02648DoZj7nFWZUB6qY978/wDmUX6tvD+NT6pjxcuioN1o4Is1PfcMfoEMmanNQHrUuCpswFDEyScwdh2ZBYee/vq1I89T0fxN4fG8b92ONfuqwKhXVQmLWY/Ou5vc2n7qmtJwooooqoKgXWrcEC2UbZMrH0Q3KJhy/wAXOp7Ve9aN0RNaoP1lkBPkSin7alWFfVgno3TeMyr+ziVam9Q/qvwbWVh+tdz/ALr6P9NTCkL0VVfTyQtxJvSwkcMepfEsJStWpVPdYk4+EZUAxqhjJPiQr5Ge70QKmS49TrqxTHCbP/kg+0k1J6jvV3GV4XZg/wBnT/4HsqRVZxL0VUPWFj8uuHwcrAq6s7D4sscDx3q3qpjrJbFzfsP1Y49vMxAbD1Uq49Wf0Ni0WFqPCBP4QaeKb+jiabS3HhBH/AKcKrIrNYooCo10+kUWyB+RmQY9QYipLUB637jTbwDxnz9VSfvqXg09V8GLi8fxjtVwO4BZW/11YlQTquT0r4+E8cY9SW8Rx++andMeLRUB60cM1qpAOO1fB8QmAffU+qsutgarm0XwSRv3lUfbSk6deqY6oLqT595J6/QSOI58d0NTiod1URaeH5P61zct/wDkSD7qmNIXoquutC5xcWqliPi5XwPJo1/1VYtVl1o25e9tsd1tL+9NB+FUh76p9+H5+dc3B/znH3VMqiHVQmOGReckze2ZzUvqQvRRRRVQVW/WDf6b+FOYMIByOWqZdx5+jVkVXHTxQ13nJyqRgLtj/wAVifHuHsqVYfOrGHTw9T86WZ/rSsc1K6jPVmpHCbLPMwKx9bZP31JqQoqm+n7N8JXDY9BYMasjOoQ55c/1quSqT6fSBbniMpzkK0Y8MC3j39eWxUy4uPVsdFYdFlbL4QR/wA06Uk4OmLeEeEUY9iLSutMiqU6xZlM/EUAOrSpJztjslAAHcc99XXVI9NHDT3p29KXRtzJBVN6l4sXJwlcQQjwiQfuClVarRcRoPBVHsArbVQVmsUUBVb9cuSLFRzNw3s0VZFV31onNzYDwdzy8cCpeLOl/VavxN23zr2T91Ik/01NahvVMv5gWI3e6uG/zmX7FFTKkL0VVfWjIfhG1UHANu/t7ZCPcDVqVVPWV6V+m26RKc+AJJP2VMuGPUu6s0xwyA/O1v9eV2++pRTB1fw6OF2Q/8tGfaoP30/1ZwvRVadZEn57CB3Q+7tVP3VZdVv02lH5bJnG1vEB4+k7E/ZVIkHVimOF2vmhb6zE/fUoqOdW4/wB1WXnbofaAakdEFFFFAVTvTS8PwncjOyQg4/4YHb/VVxVQ/TqX8+4qR+rA2/n2CL99ZyWLf6G2/Z2FqnzYIx+6KeaS8LTTBEPCNB7FFKq0gqi+mRZ7q+B3VpQoXu5xIfeKvSqE4xdF7i42Gfy9Y/oN5pHuUVm1rHq97ZcIo8FA9gFbKKK0yKoXpKhNxOd9751z3DVcBfuq+xVE9IHzO48eIJ6t7vnRrFeijAHqrNFFGRRRRQFQLrCsneeJgDpSPOcZGS57+7YVPaZemHDZ7m1kit2VHcadTcgp2LDzAyaLDf1Xj/ddufnB2+tI5qVUj4NwpLW3igj+TEioPPA5/Scn6aWUKKqvrAQ/lk7kHSsC+ljY+g5IzVqU2dIOC/lcXZFtKsy9ptuyA5KA92eWaEZ6NQaLO2XlpgiHsRRTlQBiiiCqr6wwBdTt3rBEfoCyk1alRvptwSS6gaKFV1TaYnkOAyRk4Zwe8hScDzoQo6CxaeG2S+FtEP3BT5Wu1txGioowqqFA8lGBWygKKKzQYqhOPkNPxLIJ7SdYs57nliixV+VRHEYD2rZGO04jH9I/Lzj3AVLGsV5wJhVHgoHsAr3RRVZFUPfWgN84BPpcSjP0i5dz9lXxVNRxA8RgHz+IE+vAd6zlNtYrlooorTIql7y3UyQnvkvUY/8A3DH7qug1SVnvd2QzkPcxnfxGp9qlWLtorNYqoKKKzQFGKKKAoxRRQGKKKKAxRRRQGKKxRQZooooDFFFFAUy8Q6NRzTwyHAETGTSFHpuMhdR8AWLesCsUUD3RiiigKi0/R+N+JxSAKohjabAXdpZCUDls7YXVtjfV5blFBKMVmiigxUHu+j8PwraIq6REklztndwOzUeQAYmiipROaMUUVQYorFF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t3.gstatic.com/images?q=tbn:ANd9GcTmebuIwsjRZOl6kcE7IjZq82cdQAUDk2qLQ-PdCNkU-Oa2N0Kq2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9" y="2728912"/>
            <a:ext cx="24384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data:image/jpeg;base64,/9j/4AAQSkZJRgABAQAAAQABAAD/2wCEAAkGBhQSERUUEhQVFBQVFxsaGBcYFR4YHRgYGRYdFxgYGhoXHCYeGBsjGRodHy8gIycpLSwsGB8xNTAqNSYrLSkBCQoKBQUFDQUFDSkYEhgpKSkpKSkpKSkpKSkpKSkpKSkpKSkpKSkpKSkpKSkpKSkpKSkpKSkpKSkpKSkpKSkpKf/AABEIAKoA8AMBIgACEQEDEQH/xAAcAAABBQEBAQAAAAAAAAAAAAAFAAIDBAYBBwj/xABHEAABAwIDBAcFBQUGBgIDAAABAgMRACEEEjEFQVFhBhMicYGR8AcyQqGxFFLB0eEjYnKC8TNUkpOy0hVDU5Si00RzFiQ0/8QAFAEBAAAAAAAAAAAAAAAAAAAAAP/EABQRAQAAAAAAAAAAAAAAAAAAAAD/2gAMAwEAAhEDEQA/APYq7XKVAjSri1ga1H9pG6glpVCcTy+dNOIPAfWgsUqq9ea4VE8aC2DTS4ONVRTqCfrhzpHEcqhFdigkLx4U0PGuV0CgXWHjSmkBSig4KVOpRQKkBSKwN8eMVXd2m0n3nEDvUPLvoLFKg2J6ZYRHvPJtzH01obiPadg06KUr+FNBq6eHK88e9r7XwtL13/oRQvE+1934Gkj+L1f5UHrWeuzXh+I9qmNVMKQm/wAKNPMmqDftLx6FyH5/dUkFJ4SCO/eNPGg9+mlNZvoP0wTj2CqMrreUOp3SoGFJueyYPMQe86MGg7Xy70qxBXjsSrQl5yRrosgfSvp913KCo6C57gJPyFfKG0MSXHVrPxEk23rMkc7/AFoPrGkTWfPT3A/3hP8Agc/2VxXT3A/3gf5bn/roFjdqZnDB7IsPxqZjF0CUoKhQuCJB5ESDe9SNvlNBpEOTUlCMLi6IN4kRJPM7ojfNBOKdFZzaPT3Cs2Kwo7oNtYkbyOYBFCMR7WsOICG1uE7hvPKaDdxSivNXvak//dVIkWzdnXSSoQBzNDXPaHj3VZUdW2QdJCjyugQddUig9dimqfSNVJA5kV5G7jtpOqKAt1TgjsdUEBMgnV3KR5HTWsniNovyUrdXIJBGY6iQRIvu+QtQe+YjbrCDCnUA8JobiunuEbnM5putNuUzXhUzc379/nc1wJ5R+NB7A/7WsMJyocXGlonutQrGe2D/AKbUH96BHiZ+lebAT6vrXFPJFyoDx3+c85oNvi/aviyOyEItyVfvypoRiOneMXOZ3l7o8orLq2g0L5we4fpHrnVRe3EA2Cu/0Z/pQaF/bb6/edWeNyOeu8fhVVTpNiZ7zVfDvBQlJBBndGl45frTcW/kSVETew5zHl4UFgDgfAfprS9afUnT+tAl7QcUfejlpqLeNvnVdTq1QSpR13/nbfQaPrgBJO/eYGvzqJzHti5ULcLxbWR9aApQBrx421GtcDcHTf8ArQF3dsIExm5dm3Hf68qaxj0uG0iIsdd+nryoS6gxpEeHLf4d1SbKEL3GR8rgjkdPrQes+xjGlOLcb3ONT4oVI+RV517JNfPvs72iljHtLcJSiFhRykwCgj3Ugk3iwr2VPTbCH/mn/Je/9dAQ26+EYZ9Z0Sy4T3BBr5bULnvkDQ8/r63+8dOOmOHVgMQhpwla0ZQOqcTqoTdSABada8DULncRoNN2+N16Asdsp44n/vVf+ukdrpg//wBG/wD+ar/ZX0wNmtf9Jr/LT/tpqtntR/ZN/wCWj/bQZNlvsIHBIF7n3QLneeddyVNl08K6pNBCm1xWS9oPSRSUpYQpQntOQRBB91POPe8RWwivNvaI1/8AsJPEEf6bfP50GXJmSbk/X86nwjgS4kqiJvKM9t/ZkZhpad9Qj1+NRvryIUoC4BjTw+s0B1rpcGVkAjq1AhSFIbQFg2AWgElSd9yDYHUTUivac6LpWEqP3VrKQBJCQEgKygkmFLVresTgdndY4kOK6sKklauASFTEiZkR/GKK4Xo02p5xIcUW2lCXEtKMokhTgiQEjKTc3A42oLjvT58gJS64hKbJS0kNQCrNEp7VzzoQ5t4zZBJJmSq5m/4z40R2PslCMjrjK3W4XnSpOVNx2FJUsgK1mP3eYFXHsQ31qVIZaaR1am8vWpNySpK1FCJCgYFxcAi1AERi3lIUpDSsqQSTlJAAAmToIkHxHGqf2x24zEeXrWtjidtdhSetSEkKBQ00SDmkHMpxSZgGARf6kFhm2xOdKlcIWEA8CSUKN+VAIcQtXvKURbUk+ffupqMKZv6/KTR5LiUkw22ARABBWBxjOTx+lqeyXSUhsKkTlyJg35pE/O3zoAy9juJQFKQQkixUCAf4Z1E7xVDF4VTZhUSQDZQVIuJkSJm3Kto30acUl9ayELay5guSo5p1Ik6DfQ3pxsRDDyQ2SUFMpkzYydYvxtGtBBsBP7NUcT9E1JtWMm/UaCTwsP1qPYqeyoDWRwjQcvUVb2g4pKJSopMi4JB1uJFAJXs9yJDTsaklGUR4jmeVJxgpGZXVpAMR1gUuDvCQTby0qN5xSlArUpR+8sk3mBqT6FS4PZ6XXAhRCQT7xtEczAGm+gprfSN/GpGVpVJUHFbhCgkfQmjv/BMGn3nkk30JM8hlB9eFBn20Bwhs5m9xgjUCd3hQJx9AslhsaiVErPI3Om7ThUez1/tRonkBGoj8BXSn+u/lprVjZ2AUpXWAEJSReN+pv61FAWZdyEmCqEEFIUUGMpntC4sZm+lVjtpne2v/AL1fj8NGejuI6vGYdZsEvombWzgKvpoTX0ZHqKD5aO021WQ2oKI1OJUv/wASmD41UClSdefr1rvr3D20PkYNtA+N0HWPcSTw4kV4i83eMsRujh37iN1B9YU1dOpq6DKAV2K7SmgjIrzz2jp/aIO++/knhXo1efe0j3m+8zfdlT68aDFpFuPr61Fi0yhUbx38/XqJD6HrmKaodlXcfpbTzoBaGhwsd+7f5/1rRYVGMdgJU4oOhQBK8oUkHtDMSLWuDGnfQBI7/wCn1org9nlxElxtLd/fc7vgF99rXk0EuKwedSTKEktIupWWCBkPM+7w+lRHCoBH7UK4lKVGO4qAnwqYNIUlOZ1KQgFNkqUSMxIIAERfjUiNmApUttLy0NxnJCWwJ0uVLN93ZoK56sG3WKEW0QQf/O3fBqXBEEhCGUuOH3cyiqTuhIKUz3zR7D7AZQ8tC0lY+z9aiVKSZyhQByETF+HdVzZ5AYwKglIKnspOQSRCo7UE/DrNAGwWy3XCl3spT1yWjlSMwJUASExFp140VxGxz1WNDpUsoCeqU4QSB2pKRPZBsLAA7tLTutuIbxiEBQKcSlYM5BkKgqZJAy5U3MxV/H7PUp7GBMAOtNwo+7mJCbkfhxoINo4cTjO0IdYQ5ABJyjU6QRHOsd0+WFBmL/sUmYiZSkC266fCvR2tj5B1izK22EtqFilQ7UzIv7vCO/dkPa9hkp6uAB70QABA0AA0AzfMUGS2Ko9rfMG3jwq9i2cyCARJjXlQ/ZUAkJJUMogkRJsTadxka0VA3+uWv4UA5rYGIPaDKzvm0WvxgDv/AKz/AP4yse+tlBOgLknnIQDltxp7m10JJSVqtqBPlw1qq5tofCgnvMfhQXP+ANgdp8EzcIbJ5+8pQv4cKTOycOJkOrO4ZggcYlIk94oa7thZFkpnxO/gfOoU7QcOpgcov5a+HOg0mZgCBhWo3ZpV8zH6VzF7QUtKUEgIRZKEjKlO+IG/86y7riiLqVz7Z9H9Kgw7xS4kgkdoTFrTv48aDTsGFJJtBB8jP4V9Mk3PfXzIUmONj5aV9D4LaSU4Rt505U9S2tR1iW0k8yZPzoM90/bbcW0hxUQlRjd2lATO6yCP5t9ZF/oo2oaj1ede6qu29rqxL63VTcwkDclMhI8BrxM1D9tyJKiogJEklUQOJ3UHuRNMcNjSJpilUGYbWSO1YjUaiY+n50+onbdoDd2v4ReeZH0kcKlHr161oFFYD2jp7Tfef9Irf1hPaVq3/N9E0GEHOfQrhRIvv/Kn5Zm3P1wpIGn19etaAW1unl+l/wAaI7Owraj+1d6sTcBBWYiSQBA1Gk76qoR6/rRLAsMwS6pYUFe4kA5k2mCdDc+ooJsEhltaFFTih1hKSEJuEuQCqTawFgK175BXtFJBMoSoyqZhPIAjQcTas0xgQ6EIYbdWc7gQnOlKvdbV2jlIO/SK3z2yEgPumBnRkNiCRAkyVR4BI5k7wGJXmxOG7KQHcMQbSQMvugm8CarbJwDz2GwoTMoeKlfD2ElU94IPjW1bwCUEpSkAJSAkZdACNLWqoxiUI6nOtKciCFBSwCkBKgJBM8LRQQf8EQgl3UvONKUFQU9lUCBG+d87qJY1EtujheI0tOncKoO9IGCkJCicqkyQhUTnBAkxUO1OkAQXUhG4E51pRa4lIGYq48qA1imwUu6X/KvPPa+JQyQNSb8MyUkfSjT3S4qCwkpBUm2VsqOe0JlRjT4svdWI6eY911trrOsyxAzABMgR2ISABHf30Gf2KvtDu8NByotirIURuSdeX1tQfY3vjuOvnRd4AoUOKT9PX60ABKbcx3evXmks74+Wkd9uUVeGHZCe0+6vflbaCR5rI57qiT1QmGlLkW6x0mI5ISjeTF6CutAsOe/d8ppgQZsCSRoBJnXQetK5lWRASe+D+PfUqWnG1XzIlJggxw4fTx7ge/sp7UtlAP8A1FpTvjQkHXluqq61GW7RJPupkkREXIjyqysCZOvGZ0577VC8ngBr+kfT1FBoo398b5nlW6250o6zB4XDIIOVpsuxPvITlCL6gASdbxwvh2DKQTGgNuY499WsKbRa276UFpqPP1676H7eUpwfZ2wFKWJUM6UwkGw7REkq+VX0H1xoRjujCHVlZcXmUZMwoeFhAFB9JLNQuOV1w1VfUaAQDUbaspy7rlN+BuOO/wAuFOUq5pOJJFrHUHgRofW6aCYVg/aWLtfzfQRW4ackaQd4mY8fx7vDE+024ZPM/T16NBhT68/XlST65+orhVSzaH1+lBAluSddfztyqwGuFMaj16j152UqA7qAlsDaimHEqCQcqibhRjMAkwEkTYW50cc6QuuhaE9cQodnIhKAZAHbGVRImd+njQXYvSJzDBXVZe1EqKQr3ZiJtvqNzbjpSB1i4SIABiALfD3nzoC2JxbqQXFNnIRk/aLUvtXlQlWspNogReqA2ioISkEDIZSQAFCx+Ia6nXl4xM41gAZ0uLVvGYJGadx1IN90/KonNtoSrM22lOsBRLkdmPi1+9PGgsKxClSSVEnWTMnST5Vb2YlxK0r6ouBJ91QhJtA961pBihGM6XvLTlUoATMJSlMEGQeyAbH6ULxW23HTcqWd8kqPjQarGdJ3AVZcrdzIQIM6ROs91Yzb+PLgCVKKiJiSTG+07vzp7eHdWOyggfeIyjzUAN27hTk9HlrPbKQNCE3PgYoKWx7OJncD/p3fI0dOhi0g/Sq69nhCwQRpoL7iPXjTw5u9eMUAWBHq1Nynf5+uVaFnBt3K2iqeC1Jk/wAug/Wp2cME/wBnh0AjeqXD4ZredAOTt1fwtI0Hwk7r6H8K68xicQBLalAHs9gJ14AxbX1FaFhjFqEDs6XCUpi8agCBIpjuw1yOtdSCrTMuCSdInna3CgCDo04AC4tpueK58om++1TMbKYaSorWXnNEBAhCRxOYSo7raXrUsdDY1Iq230TQNT65Xj0KDFidwP57qM7K6IqxSCtK0pUk5Skg8AQQRO4+H0PjZDA36c/1ojsXZrbyyhp1TK4zBSd8WUCJE7o7lUGaV0IxbZlMODflVJmPurib8KrYvZOIQBmZUkWvkMd5IsPl3V6G/wBG9oD+yxTZj77Kb95yk+ta7k2i0O0ww8RvQ4ps+WVXyig1i6ruIqyuoVJoM1tQdUsKM5VWPImwJ8/UVKFUS2lgg4hSSJBBFZjZuJUlfUL99sG/3k/AQRvgQeffQE1DKcwGtlaeCjNraHl3Csl7TGv2bR/fI80qrYp9frWN9ooystpgwlYynlBAHGR3aRvmA8/mPXrlXR5VGVerev610K4UFN3GQs9/rSujHybXNrR+Xr8COGVluUz4A7uJoicco2SgjjuHyoAjSnVWS2s/y/ibedWmNkYhfwBP8Sh+E0WQ2+uAE5eFpPmbfLjV5vo7ilp+IJ5CN/EATpFADV0XcHvPNAbzfyAi5qX/AILhkyFvKcP7sAfIHdxO+tEjoCtACnSlIUQJJ1JMDnvomroS20ttLq46xRAI0Bib+A+dBjAzhgeyypVviJI8ApR56VMl5QGVprKOQjnon863bexMK091a5UkIzhXwm8EWJM68NRxpYLaWGS44goFlANwq6wRaL3NtBJ0oMQ1g8Qs2BnkmNass9EsQogHMM2k2+taYdLU9Spk5StSHD2SB2RMKgmbcLmAdYJoO90/DzZbIP7HIVLUtKCCDdSQSCogjTnOl6B7HQBXWBtZQhShIBOoA4DTh4URwPQhkOKbccAUgA2FoMwQTWRxntFW6kOFSEuSpKE3JQFJ99RgpAmBliezpBEicd0teeCUIzlxWWYFzBJhIFzJM6ctKD0/Z2BwaUkuJhSFFJBVw0iIEXrP9Mtp/ZmEqw2QBRyKVGZSZHZy/CNCCTN4i96xDe0nnHsyQlstZsqFn3ZmVaDMd+mg0MVf2FjuvS62+UkOKKgkAIAVmJOUJAiTBAEDs2F6CtjNuvuMAl3M2hYUUqICibgSPey62kjlVNraTzOV9DozLBT8KikA2ICpLd98A3kE3iqtkNOlt7MQknTf90gWkG1RMNxmQWyVqgJmEQZ1hQnlAI1F7QQ9C2T0ozhTba1LS1ASpQAOTRAMCMwiDzFWHNoKOqjr6+VYbZO0loUlCilIZCiUmZWCRmQPhkQSJjQ30FHdsbXDTOdKesCiACPd0tO+947rxQFS8Y7p/pXMJj1supdQQFJNt+ljM6gifnvoPgNp5gAtbSi5cBBkpkTCjASDuiZEGYsTeNB7ZsLaqcSwh1G8QofdWLKTxsdOIjjRMV5F0K6SfZXsqj+xdIC7e6dEq8Jg8u4R66gyJEEa23/nQRKqEirBFRKTQV1prL9JcCRDyPebmRrmREKT4jTnFaxSap4pkEQaDN7GxwW2nKqeyLibgAJnz1oX08wnWYdKRrnEeJA486e8Psr+UwEKJLYnfEqb4XIzDmDxoltlrMyqBdMEW3g/KgwGG6COKuQR3/mDRfDez0bz6860qNtApBSLETexveCONcVtY0AHZ+zsGnElhw5lJBKhBGUgApB7N5STdJ3USw2LwrTziC0nIkILatZzWiFCZBHfasX7QXnG3A8i3WoCFEWMoOYc7pt3JrN7TxWJU02+uEoJhJmc+XkNYkjvJ4WD1PBdK221qbWlBUpxQQkb0gA5RI14ybqMDcKEYPpuSg4RSwVFtw5jIn3iEixIUQCQTYSAYrCfZAodc5i0hYi3xGd4AEmDcnmDQ9kMqbUXCsvk9mLp0EHS9537h4BuMR0+Dja21KhLOTICSSspPw2gGQPCTugicV09U4yCsr68LWUke6ARCNROZJnjOYaaUEw6etQ2y1hycQo6g3XeUgJItbmZmnw48OrIab6lMySETFr/AH1GYtrHjQW8bt151tDBQtLhhJJVlLmZQixiCogA3vAJvJNV3EuuPJDqw2puFJMTFhBETmMAQZ+tQ4jGqeJceeJWgQmTO7KMp0gADwiqmdtTZzBZdKvekZYsYI1Kpk3MQeNBbZQlRdU9iClaJym6i4SSLEc/CFG4MA020JKQMqlOq01mbEGOd++2kXs4rDqSG2lMBhzXMolJWFRlJzWCefO5tTFPlT7eZ0N5MoDqBOUJvmGUyojvuaB0Kd6ttDIStCb5RClZZJUbEzB5+6IiufbVOqLi3QhaQMoynnABvATaJ01mdaaXEEr60rXY5SCBJkXVmGmvC9PaxEtlHVhZmQvL24j3QeG+geX84UtTii4Rf94awT4ceFW8E/KJbYGZIlTsqtB3CQhOqRcE87gUsPhHnEoRlUYnKk5RO/4jJHOiI6NrMFRbTO66o3ToBMeeWgdtJn7Vh0vIBLqLKjUge8I/8hyJoQjEKdWHHVOLM3UkjNbQyqL2G/jWpwGy+pJIWVTaIygb5ibmJHcaezsphEw2i539oC+7MYHhQYx5kyDqqRMmSb878/Gj+wyXELacCi0pPZOUhIE3AUdJmRzBtRphlCPcQlP8Ij9amIUb3PzoMk30aeSuBlCUq7KyqCRMg5RJEcLXrSz6i0xepS2SYi/q08d0Vzqid/eQPpNBGDXrHs52mt7CkLM9UvIk78uRKgCd8THdFeXNMhSgkSVG0DtG9hYDXzr17oZszqMPly5SVSRvmAJVG+3lFAbIpik0+KVBCpNQuN1bKaYpFBmOkWyA62RvF0m1iBbXnQ/ZL5eaUF9ld0rGuU5QDpxsoC2ta55mayW0MJ9nf64DsOQl28Rfsr7wbHkaAClJbUpKiDcqEGYkwoA8AvyzAV0P+Hr6UQ6S4MJ/ai0SVQNYEKFz90Zj/wDWTQUq9Tu5RQR7ewQxDC2pEkSmRMKBkeZETzrzLDNtKCutU5nEhKUpBHPMZmArcAfCvTiofT1NY3buwnPtWbDoVDgzdlNkm+e+gn3r8aAThX0tJIcw3WKULZ84GWReBBVbcCB36UsYhawlz9kmRYJWmcsxJCScqdffv3zRRrYeLWoLX2lCx6xwafykmO6raOiJJJUtAGsIRMf4ja9qAAlZU8tWIcWheUkKSkKJX7yQrKRAJkSJjhaqgdRlXmTmWTZeYi2+2hOndB1rYu9EWyDmccWvLAJUAAR7pjLpJ40Iwuw8SE5QhKbGSerkyfviVWnS1AJZzKb6pLWYzmKsvasDFxeAL3njTnGXS2kLICE9lOZSU775Rqq+sAxWia6MuEBKnoTqUpkx9ARu4XqZroc2IJLhuJJhsHhJiR/i8qDLJwwNlu2TYZUlX+GYTl03+Bpv2RJV2ELWkRMwD4FIVA7wa3LOy2UiAhsA2unPfmVSTvuDVgrCUwAUx7uWEg+ANBkUbCdJBSwERoFCbfvdcowY/dTVzDdHXT/aOhAmYQZIPEQEpSfOtIxKjlbQVngApcEcAgDyIokjo1ilGerykaSpCfEBP5TyoMrhujIQ4HMy1K+HshJOmpuVCiRTzFuYP0kHnWnY6CuKPbcTEdoAFR8CYEVZd6I4dlMvvqSBqSpLYPnJ8j5UGRU0BIkk6aW8N8eXdXG28wsnMRvAnU/u89L1qk7c2W0Mqci5N8ra3CeeZYv3gmpWOmWYZcLg3FcLpbT3wmYvQAWejmIUB+yULSCoBE9+eDP8QFEML0HeXd1SUA6gErVw0smdN9F21bUdHZYYZneo5iOfvAeYpI6C451QU/jljkg5QJ4BGVI8qCqehLLZl19WXcDlbnkSSSfCKYX9ltEiUOHSBnf13D3h4A7qNYf2W4eczylvK3lZmT4zWiwfRvDt+4ygc8onzoMpgtr51BOEwqyNCsoDSQP9RtxjdW0waCEgHWrCUAaCnUEdKuxSoFSpV2gaUzQ3aezw4hSSJBBHgRROmqTNBhsHmKFsKSkuNRkk+8gWSrjPwnnHGsnik5XCkCIMjX3TcHnaxjfW+6R4AoKX2wSpvVIMZ0HVP494FZbb3R9TxDrELSsTlJykZryCTpfSRHOgA9dv+fP1xpFydBPC07vXnTfsOLBylpwkW/sAonnmKDPfNXUdFMWsklBuPeW4BI4QCSIH7oF6CsCq1omYnsz5xP6U1b4sMwIOuWSB3nQnumjWH9n7iozupTa+VJWRG4SQIq+70RwjaQp11SQNSp1KAfJMjwNBlHcQkWEk8TAEchczz+VOZWpchtsq3dlKlkTzTae8VpGukWzmrNJzQf8AlslRnjnWBm75NWmukWIdEYbBOEfCXFhCb7ykaUAJvo7i1pHYyj7qlJRPMpT+N6v4XoKtQl10CBYJSVx3lUCO6irGzdquWUcKyDvSkqUkcpWQT3ino9m63L4nGPuE6hK8qe4CIA5RQUVdG8GyQXnv5VupQDbgAFeEmq7PSPZrCoaGYz7yGlLv/Gu6vAmtNgfZrgmzPVlZ3lZCp+VHcNsZlv3G0J7kj8qDBDpS+5bCYFZTxc7CTzyonlqasJwe1nbRh2Ad4GZQH8xIPlXoAFdigwZ9nj70fasa6sfdT2R5JAHyq9hfZhhEkFQW4RvUufpFa4V2KAXg+jOGajIygfyz9aIoZA0AHhUkUqDkV2lSoOV2lSmgVKlSoG0qRrp/Kg5SFLj40hQKlTRTl6UEL7AUINYfaWysZh1KOGQHWySrqzMgkycsQQJvFbw+vnS9fSg88Z2xjlCE7OWDxUshPj2Jq0nZ21XP7syOQKyOfaEfKt0B68K6aDFDoA64IxOMecG9KVZAfBIuOVXcH7N8EiP2WePvqKq1FN/X8aCvh9ltN+42hPcBVkCu8a56+dA6lSFI0CpUt9I0CmlXB+FKg7NdrhrgoHUqVKgVKaVKgVKuGu0CpVyu0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RUUExQVFBUVGBgXGBcXFxsYFxcXGBgYGBgYFxcYHSYeFxwjHBgUHy8gJCcpLCwsFR8xNTAqNSYrLCkBCQoKDgwOFw8PGikcHBwpKSwpKSkpKSwpKSwpKSkpKSkpKSkpKSkpKSksKSwpLCkpKSkpKSwpKSksKSksLCwpLP/AABEIAMkA+gMBIgACEQEDEQH/xAAbAAACAwEBAQAAAAAAAAAAAAACBQEDBAYAB//EAE0QAAECAgYECAoHBwMEAwEAAAEAAgMRBAUSITFBUWFxkQYTIoGhscHRFCMyQlKCktLh8BUWM1NicqIHJEOTsuLxRFRjc8LT4zSDlCX/xAAZAQEBAQEBAQAAAAAAAAAAAAAAAQIDBAX/xAAjEQEBAQACAgIDAQADAAAAAAAAARECIRIxQVEDEyKBMmFx/9oADAMBAAIRAxEAPwB02K3SNCuY8JdBhcp1+Y6vgtTWyOOK+dY3K1NARBipaPmSJnzgstLgwalhrWseJYHAB18pTlK46Ni2SSjhND8SD+IdoWuE2zRjPDG77NvtHRsVLOHRJA4kX/j0+qkrsDflpGtL4PlDaNGler9XH6TXZu4XSE7AOflapjzVQzhzMgcUL/x6/wAqURTyTecPSByPzrSyH5Q26RpT9XH6X4dlE4VAiXFjI+XzjJZW8Ov+H9f9qWDacsxoSiG8jDFP1cfpNdWeHX/F+r4L318/4f1/2rlojybziVUCr+rj9Jtdd9ev+H9f9qNvDeX8I+38Fx7jcVcn6uH0vlXVjhuPuv1/2qPrwCL4R9v4LlZoAU/Vw+jyrr2cNAXDxRE5Dy9eOGtdDCpIcAZL5rRfLZ+ZvWF9BoTZtAAvv6CSuP5eEmY3xrTxvz8lEXXZ7/iobRnaB7Q0bVniU+GxxY57A5spi0JiYBE9oM1y8OX01sbGlWApcK2gjGIwSl5wx0Y6xvWij0lkSdh7XSN8iDKeE5KeN+jWsYIpKsFSHKeNNWBSXKq2fkr01fGr0tmUJd3fOhDaKIRDoCixIRWSqS4zVs0UgbBcB5ZncJyaOoa1ewymScMz8FQ6HPBxGwfPyVV4EQQeNebyTlO6QEhdIX71XCN5iSGB+dqpFL5dmTsJzldvXonlTndov71VFiyvtAayT3qxL7aXwI9p1ljC0GQJiSOE7xK7FLaS+I9tl8METn5Zy1yTKMzxkX/qFLK8eQwSJxyuyXpnGfBZjFEqu66FL1iVnbUA+6/U7vVMWkvsm9wu9LVtWGjU19sct5vwtG/pXXKh39En7vp+KrbweH3ZHOfeVMemODTynjXa+KyUanxLQ5cQ6rR0bVMobiqD6Luj3lWODjPQf8+uoNLeRIPeJ3Tmd+K9Qg6Jas0t/JlObXDHDztSi5c1Z9WoebYm4f8AkRN4Lwc+NHqD/wAixUimxYbyzjnmRlOZv5p3KG1rF++etdoYDgrR/Si/y/8A2IvqtA9OL/L/AL1gFbRfvXohXEb713R3J2Nv1XgenE/ln3lH1UgfeRP5Z95ZTXMbKITzDuRivI33h3N7kyjVR+C0AEHjIkwQR4syuMxNO6NxcM3PNwIvhvzB70iodcxi9gL5guANzbxO/AIayrqMI72tiEAEgAMacOaazePe1Za6n6Qh+lP/AOuJ7uspNTqngRYr4hivDnlhIDHy5DQBLxedkJIeEccH7SfqM91SOE0f0/0M7lbbfkw1dweo5n46IJkHyHZSA/hagttWUWDAt2YjnWyCbTYmQldKGEgHCakkgNLXEmQFgEkm4AABWP4R0pkrTWiZMi6HIE5yM9Y3hZy/aumfSWHzyNjX+4o8JZP7Q7n+4sNZ109kSy0MlIYtniJrL9YouiH7PxVy/adHHHs+86He4pNLh/ebg73Ul+sUT0Yfs/Fe+sUT0YfsnvVy/ZsP206HL7RvPMHdJEabD+8Z7XelFX1298RrS2HImVwM+tdN4K30RuXK/i323OWM4HkkSIcLQIMwQcDPmRBvzJWUhtkQx/xt7T2quZXDlMuOkuxz/HNneN8u9VmlNneRMYXjvVjIh0bv8IbajhXvCmnzulL6RVkN5F7hygbr79iYF6mCZub+YdYVhK20r7SL/wBWJ/UUnr7yW7exN4rpuiHTEiH9RSyt7Em2yReZS+K9UWudj+Sb8vnvWGieUMtfMU4twHGxbiX3YDLmQGjUeG4eMiA/ln1BdNZV0kcg8qerd/lY6IOUMt2hOGwoMRplEdLA8jnVfgdHhuBMV09bCdWQUBQ5TE3XWhPK6YnflK9PqNT6PfN0L/8AQR/3FKBBgxGmUXG6dggrJEquA0yMcj1D2KWaSraZTmcY+yZi06Ujauy5U71W2mj5Hx0qyBVMEjkx5+oUUSqYQxpDRtYe9VAw6U35b8dKIUlur2ebrkih1PDd5NIaR+U968+pmN/1EMbRLtVHm0hsvN3b0QpLc7PsnnXoVTtPkx4Z51L6lAF8aEJ6XSQX0KMwxGYTtDAaxqWGnQXikxHtAPKdjruTCrKsAisIiwnScDIPmTsCqpZFt8/SPWVK1xuXScVe/RftReAO0dITNpbpXgBO5TUtYasoxFIgg5xGf1BM+EVViCKOy1atPiHACUhBbK4maz0V373A0BzTPUCT2JhwnpLYjqKWuLhaeJmemDpA24ZrNv8AUb47lUVz9s7m6gsUltrg+OftHUFiBW3MJC8VM15VW2pB4+H+Zd5JcLUDf3iHt7Cu8lcp8tMVPF8MX/Zw/wClVS1qysn8to0Q4f8AQCs4jLx87/VduPoktXXIFHGcmeUpqCVmOFEraI7xjPzN6ws1oq+hO8ZD/O3+oK/I1sdME6XOP6ilPCDzcsebBMqK7kA7espbX8+TLXjhkvVPZXMUf7TGV5v5ijrA8oX5d6GitPGb8cF6sCbWAw7T2Lqy01eeSb5X93zzoKwN4wNx6z1IqATYwGOnWNWi9V1gRaE9GnWZKDTVzuTeZX6tDfnnU02zaHKOGgaTdihq7ycM+5VU5wt3jLDeg2ULAyddPMagqqwPKGBu0bVNXjkm6d/d88yprA8oXZdpQaaunIykObUop85twKGrxyTdO/VoHzzIawaLQul84oNFWAyMpZadfairCfJmBn2TVNXi44mXdkjpxvbiPkILqlHj4d3nd6tpJ5btp61VUDfHs2nqcrI3lHaetZogT0BezwUOlr6V4kaSooqG0Glwg7CRnLRZdNFTRfRbvPfp9KHjO/LoWPw0QqQ15nINOF5va5ouJGZGaOFS2xItHay1yXmdoAeW+d0icBJXFl6xurg+PibR1BYVrrk+Pifm7AsdpaZSvKJr05IsMuDv/wAhnP1Fd07BcNwZM6Szn6iu3juk07D1KNFNZxfGnU1g/Q1Z+OUVs/8AeImogbmgKi2vDzv9V3nqF8NkmyBnj0klSUBw0KGxJfOvFWPPWuj0Bzhaua30nGQ5tPMvCsIUJ4ENpjRMQXEtaNch2pVXFbOtWbRe6QkCcLsdSKgQbImTNxvJXacJEvQ6PHiBoFpt34fiqfp827E5uv8AN0c60NeGh903SNnRO/G/YslWTL3GMBZlcG6ZjnwXaRna1itHfh9k+8t7YNIInxbfZ/uS6sywM8Uybp5k3C+8crHBLqCYhiNESbWZkSmLjKWOcskwOY9Nex1lzWAjEWcJ7HKIdPLiAGMJN3k/FepUOCGOLbTnSuBJvOU7kkg0uM14I5OUwMAcc0wdIWvygsdsae5eEJx/04PqmW+yjY5mcZ+3k9VlII1cxbRk1ssrUNpPPyezNMrWn3Eu/wBq3cenkXKqyDjRW8+PS1HQHhzGl0SGHEAkcVDEtV7ZrBWFcuhxHNYITgPOMNl9wwk274JiLzS4TSWmA0EG8Bwx9lC6lwDe6C3baWapqu44OLnhsjLSTPMkyXq6q8QQ2TrZdPQJASnfPWFcRb9K0Ro+zl+U9gKJ9PoZEyxx5wTutTSqr6uNIiBhsi4mdqctNwF6Z1hwWDITnuiAtbI3C+eAGKYrZQaXRWkPZDiTxBuz2v2onRaKfNijn/uXOUYtaQBdo1q8hRD2dF/5V6zRfSibvgkMl5DTiLV1CeZmJFnhg73VNEqyhQ3teIkSbSCJtdKY08hJAiYTMIuugpVFosR5cYzwXGfkmXSxVGq6L9+72f7UliPM8UBiHSiHn0TRv9xvCg1PR/8Act6B2rBVUPjC60TdLPTPuTL6Nbr3pq6tqqhwIMQP8JhmU7ptGPOnlJraDYdKLDwPnt70jo1VtJlN2/4KK1q0Mh2gToM5YHmU1daa2d4+IcrbhuuWUl2VmW0rbRn8ZQ2uN5aBvF3UlppO3cvL+SZyejhdjEYokBeZylK8nYBit1HqV773+LGjzj2N6UuobXQySM/xEEahLLvWz6QePS9orckcKbwKnhtwYNpEzzk3rUYI0DcuNpPDdsN1l3Gz1SI60LP2gwvSij1R3rr41jxdnxDb+SNwVJojR5oO0BcsP2gQfTify/gjPDyB947+WfdVyni6B1HafMb7I7kHgrAfIafVCRt4a0c/xTzsd7qtHC6jn+M3naR2JlPGnBo0M+Y32QqvAWeg3csDeFNH+/h9KNvCOAf48L2gO1Mp41v8AhHzB09iodVUP0ek96hlcwjhGhH1h3q5tYMOD4Z9Yd6dr40LarheiR6zu9VvqmHPA7ytTY+gs9pGXHQ32vgnaZWKHVEP8Q2FRFqeH+LeO5MGNOgb/gpLDoPQhlLGVKyeLhu7kcSpmS8p3R3JgIZ9E9HevFh0Ho700ylMOomk+UdwRGoh6Z3fFNYbDoPR3rxYdB3JphQaj/H0fFA6ofx9HxTmydB3Fes6juPcmhKajPpjcVAqN8xJzenuTkt27ipbcQgRPqOJPFm89ypfUcT8O/4LonEGd4USGkb1UYOD1Asl9vESwM9Mk7FGbo6T3pHGp8SASWQTGtYycG2ZDQQZoG8LYoxocT2x3KWV0np0cOjgYBZq4hzguAEyZSHONKTDhuRjRY/NZKuo/CUUg8WIEZhm0zeBK5wzBVXBVbMUORxa4g6r1W0mSzwKQWPjQjnZiDY6YPSDvV1tef8AL7deHoqgRsASZmeMta1SSqK8cZLRq1HI/mTKDEnK7eo4Y5DhNBlFE8wEnkuw4QQ+WNYSSLQBkF6pyavH5KpL0lcKOZgGeKuhVdFcHFrbQbibrsciZ5LXlGcY5KZLVGoERpk5krp5HqKzuhnQRzK6gbKmyjgQLRlNounyjLWFsdUjvTh3/i+CaMFhe4sLYKlf6TD6/wAFP0HE/D7QTRi4kaAia2WFy2fQcXR0hR9BRvRO8d6DOIrhg5w2OKsFLiZRIntu70f0JG9A7296qj1fEYJuaQPnRzqC1tYxhhGi/wAx/erW1zSPv4v8x3esUGjOdORw+diAgoGjeEFJH8eJ7R7UY4UUsf6h/wCk9iTlzl605MTaeN4XUwfx3eyw9bVazhtTPvQdrGe6ueDnaFIe7Qri7XSt4eUv0mHawdiMftBpY+6PqH3lzMyo4w6OhTDXVt/aLSvRgn1Xe+rG/tIpGcOEeZ3vLj+OOjoXhEKYa7MftKi/cwjzuCIftLif7aGdPLM9vklcVxy9x6uGu1H7TtNFb7fexXt/aTDzou5ze0LgzFnp3r12tTF19HZT2Ug8c1liYsSn6JJy1kq5LuD5Hg0PXM7yUyXj/J7d+PpyYjh0W3e0EDfLVintHuHlF2ey5JYVFm26V126U0xo4M2iekm/m79y1XOvV9DvYdR7Eqsp3XguYdR7EnIXRqemOK2TwdYy1hOalb9oJZ388z2pLS2zN1xlLRiU74PwSxrw51o27zp5I035rly9nL0xViMNTJHa249KWFtztg7U3rqHJ8/SaZ9A7kqhQ7iBfkJfFd+N/lyxjpFHBmNDWH9MuxYi+6yZSnawE5mWexN30eYN2QB/yk9rlYLXC7q8ogtb8/5Rgt0dvbtVjKXLK7QZEbiNiPwps/JbL8je5au/SdAbGb6I3S06ObpRCkNl8XDR+JEaS04w2ezZ0+iQoDoRxhuGx3YZrP8AlUQjD04rdjiQOa7rV9Jj8ZDPLcSxrTfMAm+ZWcQoJOMUbj1K+jw2BsWwXO5F8wBKR0z2KW/+rJ2jg3Dtxi03gsdMEzFxHMUVZQLJ5N3Lc0yAyJIlzdSs4H30r1H9bVfTGzEYaIgcJ5EuLSdyvO5U4zYRuiHT1dykRTdjuQ2r1YTMDVNbrMjzXEzx3Lxin5HSigi4y0Gd+q/I5XKtoGV3P8EMOnVeBQxGnyiZavKlhsSkRTq55hdJHAFWN2j+v/C5uV1xMszz9N6kpgRSDq6Vto9FLobolwa0gEgE4zy5ljaNBnqllpTuhA+BRr7+MbfrsvSmFkQtkSHh0pGUiMdZCqbFnl0ooTPFvM5YS5r+qZQsZsOF0tnzeEl9mNVBoweTMXNEyNIvwI2IqRUxbIzaQZ5HAG/Jeqm5z9bXdXxT2mfZ8zusqa1hxU7JUaENIW5V0ZlmBAA9EdQWY1g/7l/6feXj5zt24+iiDSGm8OGzD4rSyI2XmzynpTQUGEcRM6ZdEskDqlgnzR0LfTh5Mla3w4fzklJCc1tCDYTQMAbtkilAXSenWei6mUoQ3NJBIu6NqZVJED225ETJIkdeEgqnNv5hn+Iataww48nOaC5kpggSnMZ3hZyW37Wy4b1tizO5w6kvgOuJAnInrUCIYjWibpgkTMp34jWmFX1TYLS4XEmYtTyNx05LW9Y5yZSuDFtzGAlolfM4TxuklsSiiy510w8AZzBE8N55tacUmCLbyCA2cgMZX+aB2JFSWERMDPXirw/5XGuXpJo93mDfslcCj8GacHM57Qz0kaELYESVzZ+yTgOfIL3FRfQfd+HXPQt/6x/gzVzsmA7HA6dB1jcqzRSDexw5j8n4oTEcMQRzEfOSMVk8ec4SymRvketP6Onm0YkiTHbj3a+ha6JQnNcZtMnQ3TulI6DPHAb1kFZO9M73HMnM6+pTRKUXRYd87w3VZM9+PQpynLO1lmt/A1n716j+tqsrF9kRpAkmLZunfIk9XWj4MNIp3qP/AO3D5yVHCCJyy0ZOiPOiZdIc4AHtJy/qxZ1pO6f+VMM9ChuM9eCMtsgX4z2CQ1roxI8I+rpu3YLwiaugKWNItGV2d09my+SHjMZyM77hKRIN13Zdch8uopTv/wCYw6x/USuZbFldK7ZiV0tMBFWwtZaN5XMiVk4Ei7E6ZzOnMKSLrzYrbjI7gndGd+4RCcDEG3yXJESNErsdgPX8yT6Cf3Bxy43D1SlQothsNk8CSTjmJS3Er0Qhjzf15C49RUxGgQiZGRddeLtfSN6inSIYSMnN9k3dfQsz2taqpo5eX2ZSsEmejOQlfhhcujrGCWtLTiAcMPKKRVILFp2VmTh+F1xPNjsnmujrcztHT7yt9h3FuhQB+AdQWfjNq0Vg6yIWpnYFkDp/5Xl5zt0npYxksFbJKRWTspBebWRngD0Lfi8+NNcs8XzpIwprS4hdCnr7UqDVqO/H0LwQxLhjIy3G5LaXDJk6RtN5L77wRdPQZrfFoT4lzYjWAYgkgnnGC0iq35cTeJE23X7ZhS8fmNaTtdEh2DIFrzOTjKYnKc8gTmtUami6TGtP5g7ZerTwbik4MlkLZu2XK0UJjQGxZWhljnpundJPCVLSyPSAWOE3WrrJaZSvEwZHRMYJPGa62Zgjukuw8CDvswXCV4bISG048yB9SCyW8TGIJF9oGUiTdJ0sScZ4rpx4+LPK65NsV4y6EYpLhl346dq6N1QgZRxtY10ugoH1SNMQbYE+pqb/ANIRsrN4HnbzLTmj+mX55amns1po6qW5z/lvZ1XdCAVTD9Iz/NLXmzSpk+l7Lfpd2YadrG9yOiRREfOwwFoLrQuIIzuuK2GqWZPh+tEOiWQGtREozWNusElptFpkZ6BebQUsmdRZe+1vBqIDSw+RstYW4ZynIDPNU1xdEiB0pW3Ec7iZHpvyUVHG4mK2IRyBaGskjIE/Ny3RKrixHF/Etcx5LhypOk4z0kT5lqp8uacwtMnNlhn0ifMgMndI6l08apXWJOgukMOU0y2HIapFYn8HojL+LdZzMpy3Ez2qzl9l4lLC4SlK7AzIIlgZg/MlFq7TnjdPO7duTZtUOc2Y5QOcif6VjdQCCQJk6AJkcwE1qcozYfVkSKrgyumWjbc6a5iJFJAGwZZYYCfzmutraGfo6jiRnybpX4OxGS5oUJ2MpbZBNJGUzOu8TwyuGWhdBDbOg35xjO4DzZm4XJG+GRlunNNWxgaKYV7CHF8iDeCAOSQL8DjJLdXMK4zuMe1rRdgB84adSmM7lSuIAkCQdpN2ue/ddBsyIE7RlfpvvEpaPnJDFZI3qSlg6HSgwz4u1IzAtSlzSM+dNatjkwSDgTNg0NmJtGoXb0liN0XzuGk6Lsk2q+GQ2C048u6V4vAM9pluQrpuF9O4kwRjNh6JDtSMV+3Qf096bcO4njIQ/Aev4LmLepcrI3PRuVE1YShIRxammcA6j3JeXLfD+yfv6FhcEb3oBiqmPSJL0WYyWKNEmkTFUWKSVrgOIzO9LyEbYpGZWzDZsZwwc4esQp8OiDz3+0e9KjSnaSveFu09SZUwzfXcZuER3QesLK7hVSR/EPst7lifFJxVbmqwwybwxpQ89p2sb2BG3hxSc+LO1h95KDDXuLWjDkcOo+bIJ9U+8p+u7j5UCEd6ScSh4lOjKefW1h8qiwzsP9qJnCWj/wC1A2OHcEi4lRxKdLldCeE9GPlQInM7+4I28J6KP4dJbsf/AOxc0YAUeDp0nbpH1nQXutFsaek3nrK0sruiykI0Zg0Bt39JXI8QvcQU6O3axq/ozmQ2CkRG2b7VgzwPlTbLPII4VaQZ3U4X+k1ow9ULhTBK8ICZDt9BFOhuEvDIPOG9682tYbbg5rrry105nDAnVlcuA4pCYaD6KQIsjDMHWIs8To1bJqPox074dGI/C5wPUvnggz+K9xGxF7d3TqhJmWQIU8jxjt8h3pbQqriQ4rbXklwEpzAvEpHfcuZaSMCQnPB6ITHhgkmbhiZ5gomHnDl3j2DQzrJXOp9w2fOkjUxvWSkFpcq6z0cjcvFyFSFHJfAcbDxpHesZiXTKN4mFmdRAFVZ6RHmsriVrfRRpKHwIqytMoC9JXuorgqzBKuqrkoIR8WhkqAsqQxTNetIiLKgsRL1pANhCWHSrVICopsKWs0K0BeRQFqGyjLlMkABi8GowvFEVFq8rFMtiCsBRZV0lNhBTYUOByE1osobKiqS1NeDZnSIV3ndhWEMvTPg2395h853NKI18LHzpLjqA3JNZTOvn2qQ/b2BY7BWWo3IpqvNSsuKwEKuIFDcQvOxRqBmhkF4rwVV5Q5qF+BUDBRAuAVLwrDggK1FAWBCYIRqH4KqrMML3FIivNQBxaiyrXYKvNWKghQQjOaByCOZQXKQhciPFykFRCwHN1ImoJCmaheciiK8SoUhBKIKBkoCoJaarpfFxWvItATuGsSzWV+CshKDRSYpdEc64WjOWhBaOkbvig0ol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RUUExQVFBUVGBgXGBcXFxsYFxcXGBgYGBgYFxcYHSYeFxwjHBgUHy8gJCcpLCwsFR8xNTAqNSYrLCkBCQoKDgwOFw8PGikcHBwpKSwpKSkpKSwpKSwpKSkpKSkpKSkpKSkpKSksKSwpLCkpKSkpKSwpKSksKSksLCwpLP/AABEIAMkA+gMBIgACEQEDEQH/xAAbAAACAwEBAQAAAAAAAAAAAAACBQEDBAYAB//EAE0QAAECAgYECAoHBwMEAwEAAAEAAgMRBAUSITFBUWFxkQYTIoGhscHRFCMyQlKCktLh8BUWM1NicqIHJEOTsuLxRFRjc8LT4zSDlCX/xAAZAQEBAQEBAQAAAAAAAAAAAAAAAQIDBAX/xAAjEQEBAQACAgIDAQADAAAAAAAAARECIRIxQVEDEyKBMmFx/9oADAMBAAIRAxEAPwB02K3SNCuY8JdBhcp1+Y6vgtTWyOOK+dY3K1NARBipaPmSJnzgstLgwalhrWseJYHAB18pTlK46Ni2SSjhND8SD+IdoWuE2zRjPDG77NvtHRsVLOHRJA4kX/j0+qkrsDflpGtL4PlDaNGler9XH6TXZu4XSE7AOflapjzVQzhzMgcUL/x6/wAqURTyTecPSByPzrSyH5Q26RpT9XH6X4dlE4VAiXFjI+XzjJZW8Ov+H9f9qWDacsxoSiG8jDFP1cfpNdWeHX/F+r4L318/4f1/2rlojybziVUCr+rj9Jtdd9ev+H9f9qNvDeX8I+38Fx7jcVcn6uH0vlXVjhuPuv1/2qPrwCL4R9v4LlZoAU/Vw+jyrr2cNAXDxRE5Dy9eOGtdDCpIcAZL5rRfLZ+ZvWF9BoTZtAAvv6CSuP5eEmY3xrTxvz8lEXXZ7/iobRnaB7Q0bVniU+GxxY57A5spi0JiYBE9oM1y8OX01sbGlWApcK2gjGIwSl5wx0Y6xvWij0lkSdh7XSN8iDKeE5KeN+jWsYIpKsFSHKeNNWBSXKq2fkr01fGr0tmUJd3fOhDaKIRDoCixIRWSqS4zVs0UgbBcB5ZncJyaOoa1ewymScMz8FQ6HPBxGwfPyVV4EQQeNebyTlO6QEhdIX71XCN5iSGB+dqpFL5dmTsJzldvXonlTndov71VFiyvtAayT3qxL7aXwI9p1ljC0GQJiSOE7xK7FLaS+I9tl8METn5Zy1yTKMzxkX/qFLK8eQwSJxyuyXpnGfBZjFEqu66FL1iVnbUA+6/U7vVMWkvsm9wu9LVtWGjU19sct5vwtG/pXXKh39En7vp+KrbweH3ZHOfeVMemODTynjXa+KyUanxLQ5cQ6rR0bVMobiqD6Luj3lWODjPQf8+uoNLeRIPeJ3Tmd+K9Qg6Jas0t/JlObXDHDztSi5c1Z9WoebYm4f8AkRN4Lwc+NHqD/wAixUimxYbyzjnmRlOZv5p3KG1rF++etdoYDgrR/Si/y/8A2IvqtA9OL/L/AL1gFbRfvXohXEb713R3J2Nv1XgenE/ln3lH1UgfeRP5Z95ZTXMbKITzDuRivI33h3N7kyjVR+C0AEHjIkwQR4syuMxNO6NxcM3PNwIvhvzB70iodcxi9gL5guANzbxO/AIayrqMI72tiEAEgAMacOaazePe1Za6n6Qh+lP/AOuJ7uspNTqngRYr4hivDnlhIDHy5DQBLxedkJIeEccH7SfqM91SOE0f0/0M7lbbfkw1dweo5n46IJkHyHZSA/hagttWUWDAt2YjnWyCbTYmQldKGEgHCakkgNLXEmQFgEkm4AABWP4R0pkrTWiZMi6HIE5yM9Y3hZy/aumfSWHzyNjX+4o8JZP7Q7n+4sNZ109kSy0MlIYtniJrL9YouiH7PxVy/adHHHs+86He4pNLh/ebg73Ul+sUT0Yfs/Fe+sUT0YfsnvVy/ZsP206HL7RvPMHdJEabD+8Z7XelFX1298RrS2HImVwM+tdN4K30RuXK/i323OWM4HkkSIcLQIMwQcDPmRBvzJWUhtkQx/xt7T2quZXDlMuOkuxz/HNneN8u9VmlNneRMYXjvVjIh0bv8IbajhXvCmnzulL6RVkN5F7hygbr79iYF6mCZub+YdYVhK20r7SL/wBWJ/UUnr7yW7exN4rpuiHTEiH9RSyt7Em2yReZS+K9UWudj+Sb8vnvWGieUMtfMU4twHGxbiX3YDLmQGjUeG4eMiA/ln1BdNZV0kcg8qerd/lY6IOUMt2hOGwoMRplEdLA8jnVfgdHhuBMV09bCdWQUBQ5TE3XWhPK6YnflK9PqNT6PfN0L/8AQR/3FKBBgxGmUXG6dggrJEquA0yMcj1D2KWaSraZTmcY+yZi06Ujauy5U71W2mj5Hx0qyBVMEjkx5+oUUSqYQxpDRtYe9VAw6U35b8dKIUlur2ebrkih1PDd5NIaR+U968+pmN/1EMbRLtVHm0hsvN3b0QpLc7PsnnXoVTtPkx4Z51L6lAF8aEJ6XSQX0KMwxGYTtDAaxqWGnQXikxHtAPKdjruTCrKsAisIiwnScDIPmTsCqpZFt8/SPWVK1xuXScVe/RftReAO0dITNpbpXgBO5TUtYasoxFIgg5xGf1BM+EVViCKOy1atPiHACUhBbK4maz0V373A0BzTPUCT2JhwnpLYjqKWuLhaeJmemDpA24ZrNv8AUb47lUVz9s7m6gsUltrg+OftHUFiBW3MJC8VM15VW2pB4+H+Zd5JcLUDf3iHt7Cu8lcp8tMVPF8MX/Zw/wClVS1qysn8to0Q4f8AQCs4jLx87/VduPoktXXIFHGcmeUpqCVmOFEraI7xjPzN6ws1oq+hO8ZD/O3+oK/I1sdME6XOP6ilPCDzcsebBMqK7kA7espbX8+TLXjhkvVPZXMUf7TGV5v5ijrA8oX5d6GitPGb8cF6sCbWAw7T2Lqy01eeSb5X93zzoKwN4wNx6z1IqATYwGOnWNWi9V1gRaE9GnWZKDTVzuTeZX6tDfnnU02zaHKOGgaTdihq7ycM+5VU5wt3jLDeg2ULAyddPMagqqwPKGBu0bVNXjkm6d/d88yprA8oXZdpQaaunIykObUop85twKGrxyTdO/VoHzzIawaLQul84oNFWAyMpZadfairCfJmBn2TVNXi44mXdkjpxvbiPkILqlHj4d3nd6tpJ5btp61VUDfHs2nqcrI3lHaetZogT0BezwUOlr6V4kaSooqG0Glwg7CRnLRZdNFTRfRbvPfp9KHjO/LoWPw0QqQ15nINOF5va5ouJGZGaOFS2xItHay1yXmdoAeW+d0icBJXFl6xurg+PibR1BYVrrk+Pifm7AsdpaZSvKJr05IsMuDv/wAhnP1Fd07BcNwZM6Szn6iu3juk07D1KNFNZxfGnU1g/Q1Z+OUVs/8AeImogbmgKi2vDzv9V3nqF8NkmyBnj0klSUBw0KGxJfOvFWPPWuj0Bzhaua30nGQ5tPMvCsIUJ4ENpjRMQXEtaNch2pVXFbOtWbRe6QkCcLsdSKgQbImTNxvJXacJEvQ6PHiBoFpt34fiqfp827E5uv8AN0c60NeGh903SNnRO/G/YslWTL3GMBZlcG6ZjnwXaRna1itHfh9k+8t7YNIInxbfZ/uS6sywM8Uybp5k3C+8crHBLqCYhiNESbWZkSmLjKWOcskwOY9Nex1lzWAjEWcJ7HKIdPLiAGMJN3k/FepUOCGOLbTnSuBJvOU7kkg0uM14I5OUwMAcc0wdIWvygsdsae5eEJx/04PqmW+yjY5mcZ+3k9VlII1cxbRk1ssrUNpPPyezNMrWn3Eu/wBq3cenkXKqyDjRW8+PS1HQHhzGl0SGHEAkcVDEtV7ZrBWFcuhxHNYITgPOMNl9wwk274JiLzS4TSWmA0EG8Bwx9lC6lwDe6C3baWapqu44OLnhsjLSTPMkyXq6q8QQ2TrZdPQJASnfPWFcRb9K0Ro+zl+U9gKJ9PoZEyxx5wTutTSqr6uNIiBhsi4mdqctNwF6Z1hwWDITnuiAtbI3C+eAGKYrZQaXRWkPZDiTxBuz2v2onRaKfNijn/uXOUYtaQBdo1q8hRD2dF/5V6zRfSibvgkMl5DTiLV1CeZmJFnhg73VNEqyhQ3teIkSbSCJtdKY08hJAiYTMIuugpVFosR5cYzwXGfkmXSxVGq6L9+72f7UliPM8UBiHSiHn0TRv9xvCg1PR/8Act6B2rBVUPjC60TdLPTPuTL6Nbr3pq6tqqhwIMQP8JhmU7ptGPOnlJraDYdKLDwPnt70jo1VtJlN2/4KK1q0Mh2gToM5YHmU1daa2d4+IcrbhuuWUl2VmW0rbRn8ZQ2uN5aBvF3UlppO3cvL+SZyejhdjEYokBeZylK8nYBit1HqV773+LGjzj2N6UuobXQySM/xEEahLLvWz6QePS9orckcKbwKnhtwYNpEzzk3rUYI0DcuNpPDdsN1l3Gz1SI60LP2gwvSij1R3rr41jxdnxDb+SNwVJojR5oO0BcsP2gQfTify/gjPDyB947+WfdVyni6B1HafMb7I7kHgrAfIafVCRt4a0c/xTzsd7qtHC6jn+M3naR2JlPGnBo0M+Y32QqvAWeg3csDeFNH+/h9KNvCOAf48L2gO1Mp41v8AhHzB09iodVUP0ek96hlcwjhGhH1h3q5tYMOD4Z9Yd6dr40LarheiR6zu9VvqmHPA7ytTY+gs9pGXHQ32vgnaZWKHVEP8Q2FRFqeH+LeO5MGNOgb/gpLDoPQhlLGVKyeLhu7kcSpmS8p3R3JgIZ9E9HevFh0Ho700ylMOomk+UdwRGoh6Z3fFNYbDoPR3rxYdB3JphQaj/H0fFA6ofx9HxTmydB3Fes6juPcmhKajPpjcVAqN8xJzenuTkt27ipbcQgRPqOJPFm89ypfUcT8O/4LonEGd4USGkb1UYOD1Asl9vESwM9Mk7FGbo6T3pHGp8SASWQTGtYycG2ZDQQZoG8LYoxocT2x3KWV0np0cOjgYBZq4hzguAEyZSHONKTDhuRjRY/NZKuo/CUUg8WIEZhm0zeBK5wzBVXBVbMUORxa4g6r1W0mSzwKQWPjQjnZiDY6YPSDvV1tef8AL7deHoqgRsASZmeMta1SSqK8cZLRq1HI/mTKDEnK7eo4Y5DhNBlFE8wEnkuw4QQ+WNYSSLQBkF6pyavH5KpL0lcKOZgGeKuhVdFcHFrbQbibrsciZ5LXlGcY5KZLVGoERpk5krp5HqKzuhnQRzK6gbKmyjgQLRlNounyjLWFsdUjvTh3/i+CaMFhe4sLYKlf6TD6/wAFP0HE/D7QTRi4kaAia2WFy2fQcXR0hR9BRvRO8d6DOIrhg5w2OKsFLiZRIntu70f0JG9A7296qj1fEYJuaQPnRzqC1tYxhhGi/wAx/erW1zSPv4v8x3esUGjOdORw+diAgoGjeEFJH8eJ7R7UY4UUsf6h/wCk9iTlzl605MTaeN4XUwfx3eyw9bVazhtTPvQdrGe6ueDnaFIe7Qri7XSt4eUv0mHawdiMftBpY+6PqH3lzMyo4w6OhTDXVt/aLSvRgn1Xe+rG/tIpGcOEeZ3vLj+OOjoXhEKYa7MftKi/cwjzuCIftLif7aGdPLM9vklcVxy9x6uGu1H7TtNFb7fexXt/aTDzou5ze0LgzFnp3r12tTF19HZT2Ug8c1liYsSn6JJy1kq5LuD5Hg0PXM7yUyXj/J7d+PpyYjh0W3e0EDfLVintHuHlF2ey5JYVFm26V126U0xo4M2iekm/m79y1XOvV9DvYdR7Eqsp3XguYdR7EnIXRqemOK2TwdYy1hOalb9oJZ388z2pLS2zN1xlLRiU74PwSxrw51o27zp5I035rly9nL0xViMNTJHa249KWFtztg7U3rqHJ8/SaZ9A7kqhQ7iBfkJfFd+N/lyxjpFHBmNDWH9MuxYi+6yZSnawE5mWexN30eYN2QB/yk9rlYLXC7q8ogtb8/5Rgt0dvbtVjKXLK7QZEbiNiPwps/JbL8je5au/SdAbGb6I3S06ObpRCkNl8XDR+JEaS04w2ezZ0+iQoDoRxhuGx3YZrP8AlUQjD04rdjiQOa7rV9Jj8ZDPLcSxrTfMAm+ZWcQoJOMUbj1K+jw2BsWwXO5F8wBKR0z2KW/+rJ2jg3Dtxi03gsdMEzFxHMUVZQLJ5N3Lc0yAyJIlzdSs4H30r1H9bVfTGzEYaIgcJ5EuLSdyvO5U4zYRuiHT1dykRTdjuQ2r1YTMDVNbrMjzXEzx3Lxin5HSigi4y0Gd+q/I5XKtoGV3P8EMOnVeBQxGnyiZavKlhsSkRTq55hdJHAFWN2j+v/C5uV1xMszz9N6kpgRSDq6Vto9FLobolwa0gEgE4zy5ljaNBnqllpTuhA+BRr7+MbfrsvSmFkQtkSHh0pGUiMdZCqbFnl0ooTPFvM5YS5r+qZQsZsOF0tnzeEl9mNVBoweTMXNEyNIvwI2IqRUxbIzaQZ5HAG/Jeqm5z9bXdXxT2mfZ8zusqa1hxU7JUaENIW5V0ZlmBAA9EdQWY1g/7l/6feXj5zt24+iiDSGm8OGzD4rSyI2XmzynpTQUGEcRM6ZdEskDqlgnzR0LfTh5Mla3w4fzklJCc1tCDYTQMAbtkilAXSenWei6mUoQ3NJBIu6NqZVJED225ETJIkdeEgqnNv5hn+Iataww48nOaC5kpggSnMZ3hZyW37Wy4b1tizO5w6kvgOuJAnInrUCIYjWibpgkTMp34jWmFX1TYLS4XEmYtTyNx05LW9Y5yZSuDFtzGAlolfM4TxuklsSiiy510w8AZzBE8N55tacUmCLbyCA2cgMZX+aB2JFSWERMDPXirw/5XGuXpJo93mDfslcCj8GacHM57Qz0kaELYESVzZ+yTgOfIL3FRfQfd+HXPQt/6x/gzVzsmA7HA6dB1jcqzRSDexw5j8n4oTEcMQRzEfOSMVk8ec4SymRvketP6Onm0YkiTHbj3a+ha6JQnNcZtMnQ3TulI6DPHAb1kFZO9M73HMnM6+pTRKUXRYd87w3VZM9+PQpynLO1lmt/A1n716j+tqsrF9kRpAkmLZunfIk9XWj4MNIp3qP/AO3D5yVHCCJyy0ZOiPOiZdIc4AHtJy/qxZ1pO6f+VMM9ChuM9eCMtsgX4z2CQ1roxI8I+rpu3YLwiaugKWNItGV2d09my+SHjMZyM77hKRIN13Zdch8uopTv/wCYw6x/USuZbFldK7ZiV0tMBFWwtZaN5XMiVk4Ei7E6ZzOnMKSLrzYrbjI7gndGd+4RCcDEG3yXJESNErsdgPX8yT6Cf3Bxy43D1SlQothsNk8CSTjmJS3Er0Qhjzf15C49RUxGgQiZGRddeLtfSN6inSIYSMnN9k3dfQsz2taqpo5eX2ZSsEmejOQlfhhcujrGCWtLTiAcMPKKRVILFp2VmTh+F1xPNjsnmujrcztHT7yt9h3FuhQB+AdQWfjNq0Vg6yIWpnYFkDp/5Xl5zt0npYxksFbJKRWTspBebWRngD0Lfi8+NNcs8XzpIwprS4hdCnr7UqDVqO/H0LwQxLhjIy3G5LaXDJk6RtN5L77wRdPQZrfFoT4lzYjWAYgkgnnGC0iq35cTeJE23X7ZhS8fmNaTtdEh2DIFrzOTjKYnKc8gTmtUami6TGtP5g7ZerTwbik4MlkLZu2XK0UJjQGxZWhljnpundJPCVLSyPSAWOE3WrrJaZSvEwZHRMYJPGa62Zgjukuw8CDvswXCV4bISG048yB9SCyW8TGIJF9oGUiTdJ0sScZ4rpx4+LPK65NsV4y6EYpLhl346dq6N1QgZRxtY10ugoH1SNMQbYE+pqb/ANIRsrN4HnbzLTmj+mX55amns1po6qW5z/lvZ1XdCAVTD9Iz/NLXmzSpk+l7Lfpd2YadrG9yOiRREfOwwFoLrQuIIzuuK2GqWZPh+tEOiWQGtREozWNusElptFpkZ6BebQUsmdRZe+1vBqIDSw+RstYW4ZynIDPNU1xdEiB0pW3Ec7iZHpvyUVHG4mK2IRyBaGskjIE/Ny3RKrixHF/Etcx5LhypOk4z0kT5lqp8uacwtMnNlhn0ifMgMndI6l08apXWJOgukMOU0y2HIapFYn8HojL+LdZzMpy3Ez2qzl9l4lLC4SlK7AzIIlgZg/MlFq7TnjdPO7duTZtUOc2Y5QOcif6VjdQCCQJk6AJkcwE1qcozYfVkSKrgyumWjbc6a5iJFJAGwZZYYCfzmutraGfo6jiRnybpX4OxGS5oUJ2MpbZBNJGUzOu8TwyuGWhdBDbOg35xjO4DzZm4XJG+GRlunNNWxgaKYV7CHF8iDeCAOSQL8DjJLdXMK4zuMe1rRdgB84adSmM7lSuIAkCQdpN2ue/ddBsyIE7RlfpvvEpaPnJDFZI3qSlg6HSgwz4u1IzAtSlzSM+dNatjkwSDgTNg0NmJtGoXb0liN0XzuGk6Lsk2q+GQ2C048u6V4vAM9pluQrpuF9O4kwRjNh6JDtSMV+3Qf096bcO4njIQ/Aev4LmLepcrI3PRuVE1YShIRxammcA6j3JeXLfD+yfv6FhcEb3oBiqmPSJL0WYyWKNEmkTFUWKSVrgOIzO9LyEbYpGZWzDZsZwwc4esQp8OiDz3+0e9KjSnaSveFu09SZUwzfXcZuER3QesLK7hVSR/EPst7lifFJxVbmqwwybwxpQ89p2sb2BG3hxSc+LO1h95KDDXuLWjDkcOo+bIJ9U+8p+u7j5UCEd6ScSh4lOjKefW1h8qiwzsP9qJnCWj/wC1A2OHcEi4lRxKdLldCeE9GPlQInM7+4I28J6KP4dJbsf/AOxc0YAUeDp0nbpH1nQXutFsaek3nrK0sruiykI0Zg0Bt39JXI8QvcQU6O3axq/ozmQ2CkRG2b7VgzwPlTbLPII4VaQZ3U4X+k1ow9ULhTBK8ICZDt9BFOhuEvDIPOG9682tYbbg5rrry105nDAnVlcuA4pCYaD6KQIsjDMHWIs8To1bJqPox074dGI/C5wPUvnggz+K9xGxF7d3TqhJmWQIU8jxjt8h3pbQqriQ4rbXklwEpzAvEpHfcuZaSMCQnPB6ITHhgkmbhiZ5gomHnDl3j2DQzrJXOp9w2fOkjUxvWSkFpcq6z0cjcvFyFSFHJfAcbDxpHesZiXTKN4mFmdRAFVZ6RHmsriVrfRRpKHwIqytMoC9JXuorgqzBKuqrkoIR8WhkqAsqQxTNetIiLKgsRL1pANhCWHSrVICopsKWs0K0BeRQFqGyjLlMkABi8GowvFEVFq8rFMtiCsBRZV0lNhBTYUOByE1osobKiqS1NeDZnSIV3ndhWEMvTPg2395h853NKI18LHzpLjqA3JNZTOvn2qQ/b2BY7BWWo3IpqvNSsuKwEKuIFDcQvOxRqBmhkF4rwVV5Q5qF+BUDBRAuAVLwrDggK1FAWBCYIRqH4KqrMML3FIivNQBxaiyrXYKvNWKghQQjOaByCOZQXKQhciPFykFRCwHN1ImoJCmaheciiK8SoUhBKIKBkoCoJaarpfFxWvItATuGsSzWV+CshKDRSYpdEc64WjOWhBaOkbvig0olB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5162" y="4724400"/>
            <a:ext cx="8020238" cy="1015663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FMBindumathi" pitchFamily="2" charset="0"/>
              </a:rPr>
              <a:t>g%dkaisiag¾ </a:t>
            </a:r>
            <a:r>
              <a:rPr lang="en-US" sz="2000" b="1" dirty="0" err="1">
                <a:latin typeface="FMBindumathi" pitchFamily="2" charset="0"/>
              </a:rPr>
              <a:t>fidhd</a:t>
            </a:r>
            <a:r>
              <a:rPr lang="en-US" sz="2000" b="1" dirty="0">
                <a:latin typeface="FMBindumathi" pitchFamily="2" charset="0"/>
              </a:rPr>
              <a:t> .</a:t>
            </a:r>
            <a:r>
              <a:rPr lang="en-US" sz="2000" b="1" dirty="0" err="1">
                <a:latin typeface="FMBindumathi" pitchFamily="2" charset="0"/>
              </a:rPr>
              <a:t>ekSfï</a:t>
            </a:r>
            <a:r>
              <a:rPr lang="en-US" sz="2000" b="1" dirty="0">
                <a:latin typeface="FMBindumathi" pitchFamily="2" charset="0"/>
              </a:rPr>
              <a:t> f.!</a:t>
            </a:r>
            <a:r>
              <a:rPr lang="en-US" sz="2000" b="1" dirty="0" err="1">
                <a:latin typeface="FMBindumathi" pitchFamily="2" charset="0"/>
              </a:rPr>
              <a:t>rjh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fn,a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úoHd.drfha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ú,shï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fIdlaf,a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>
                <a:latin typeface="+mj-lt"/>
              </a:rPr>
              <a:t>,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fcdaka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ndäka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latin typeface="FMBindumathi" pitchFamily="2" charset="0"/>
              </a:rPr>
              <a:t>fjda,ag¾ </a:t>
            </a:r>
            <a:r>
              <a:rPr lang="en-US" sz="2000" b="1" dirty="0" err="1">
                <a:latin typeface="FMBindumathi" pitchFamily="2" charset="0"/>
              </a:rPr>
              <a:t>n%dfÜ%ka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hk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whg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ysñ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fõ</a:t>
            </a:r>
            <a:r>
              <a:rPr lang="en-US" sz="2000" b="1" dirty="0">
                <a:latin typeface="+mj-lt"/>
              </a:rPr>
              <a:t>.</a:t>
            </a:r>
            <a:r>
              <a:rPr lang="en-US" sz="2000" b="1" dirty="0">
                <a:latin typeface="FMBindumathi" pitchFamily="2" charset="0"/>
              </a:rPr>
              <a:t> ta </a:t>
            </a:r>
            <a:r>
              <a:rPr lang="en-US" sz="2000" b="1" dirty="0" err="1">
                <a:latin typeface="FMBindumathi" pitchFamily="2" charset="0"/>
              </a:rPr>
              <a:t>ioyd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fkdfn,a</a:t>
            </a:r>
            <a:r>
              <a:rPr lang="en-US" sz="2000" b="1" dirty="0">
                <a:latin typeface="FMBindumathi" pitchFamily="2" charset="0"/>
              </a:rPr>
              <a:t> ;</a:t>
            </a:r>
            <a:r>
              <a:rPr lang="en-US" sz="2000" b="1" dirty="0" err="1">
                <a:latin typeface="FMBindumathi" pitchFamily="2" charset="0"/>
              </a:rPr>
              <a:t>Hd.ho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ysñ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.</a:t>
            </a:r>
            <a:r>
              <a:rPr lang="en-US" sz="2000" b="1" dirty="0">
                <a:latin typeface="A Manel X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7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3985" y="609600"/>
            <a:ext cx="4666662" cy="523220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latin typeface="FMBindumathi" pitchFamily="2" charset="0"/>
              </a:rPr>
              <a:t>;=</a:t>
            </a:r>
            <a:r>
              <a:rPr lang="en-US" sz="2800" b="1" dirty="0" err="1">
                <a:latin typeface="FMBindumathi" pitchFamily="2" charset="0"/>
              </a:rPr>
              <a:t>kajk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 err="1">
                <a:latin typeface="FMBindumathi" pitchFamily="2" charset="0"/>
              </a:rPr>
              <a:t>mrïmrdj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/>
              <a:t>(1959-1971</a:t>
            </a:r>
            <a:r>
              <a:rPr lang="en-US" sz="2400" b="1" dirty="0"/>
              <a:t>) </a:t>
            </a:r>
            <a:endParaRPr lang="en-US" sz="2400" b="1" dirty="0">
              <a:latin typeface="A Manel X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4968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FMBindumathi" pitchFamily="2" charset="0"/>
              </a:rPr>
              <a:t>ix.Dys</a:t>
            </a:r>
            <a:r>
              <a:rPr lang="en-US" sz="2000" b="1" dirty="0">
                <a:latin typeface="FMBindumathi" pitchFamily="2" charset="0"/>
              </a:rPr>
              <a:t>; $</a:t>
            </a:r>
            <a:r>
              <a:rPr lang="en-US" sz="2000" b="1" dirty="0" err="1">
                <a:latin typeface="FMBindumathi" pitchFamily="2" charset="0"/>
                <a:sym typeface="Wingdings" pitchFamily="2" charset="2"/>
              </a:rPr>
              <a:t>ifudaOdks</a:t>
            </a:r>
            <a:r>
              <a:rPr lang="en-US" sz="2000" b="1" dirty="0">
                <a:latin typeface="FMBindumathi" pitchFamily="2" charset="0"/>
                <a:sym typeface="Wingdings" pitchFamily="2" charset="2"/>
              </a:rPr>
              <a:t>; $</a:t>
            </a:r>
            <a:r>
              <a:rPr lang="en-US" sz="2000" b="1" dirty="0" err="1">
                <a:latin typeface="FMBindumathi" pitchFamily="2" charset="0"/>
                <a:sym typeface="Wingdings" pitchFamily="2" charset="2"/>
              </a:rPr>
              <a:t>wkql,s</a:t>
            </a:r>
            <a:r>
              <a:rPr lang="en-US" sz="2000" b="1" dirty="0">
                <a:latin typeface="FMBindumathi" pitchFamily="2" charset="0"/>
                <a:sym typeface="Wingdings" pitchFamily="2" charset="2"/>
              </a:rPr>
              <a:t>;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mrsm</a:t>
            </a:r>
            <a:r>
              <a:rPr lang="en-US" sz="2000" b="1" dirty="0">
                <a:latin typeface="FMBindumathi" pitchFamily="2" charset="0"/>
                <a:sym typeface="Wingdings" pitchFamily="2" charset="2"/>
              </a:rPr>
              <a:t>: </a:t>
            </a:r>
            <a:r>
              <a:rPr lang="en-US" sz="2000" b="1" dirty="0">
                <a:sym typeface="Wingdings" pitchFamily="2" charset="2"/>
              </a:rPr>
              <a:t>(IC)</a:t>
            </a:r>
            <a:endParaRPr lang="en-US" sz="2000" b="1" dirty="0">
              <a:latin typeface="A Manel X" pitchFamily="2" charset="0"/>
            </a:endParaRPr>
          </a:p>
        </p:txBody>
      </p:sp>
      <p:pic>
        <p:nvPicPr>
          <p:cNvPr id="5" name="Picture 8" descr="intel-40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343460"/>
            <a:ext cx="208798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hASEBAQEBIQDxAQFRAPEA8QDw8PDxAVFRQVFBQQFRQXHCYeFxkkGRQUHy8gJCcpLCwsFR4xNTAqNSYvLDUBCQoKDQwNDwwNDSkYFBgpKSkpKSkpKSkpKSkpKSkpKSkpKSkyKSkpKSkpKSkpKSkpKSkpKSkpKSkpKSkpKSkpKf/AABEIAMMBAwMBIgACEQEDEQH/xAAcAAACAgMBAQAAAAAAAAAAAAAAAQIGBAUHAwj/xABBEAACAQIEBAQEAgYIBgMAAAABAgADEQQFEiEGEzFBIlFhcQcygZFCUiOxwdHh8BQVJDNicpKhNVNzsrPDFhc0/8QAFgEBAQEAAAAAAAAAAAAAAAAAAAEC/8QAFxEBAQEBAAAAAAAAAAAAAAAAABEBMf/aAAwDAQACEQMRAD8A7dCEREBwkbx3gOEBCAQhIkwJQkW2gsCcUcUAhCEAjijgEUcUAjijgKEIQC0IrzBzLOqGHXVXqLT/AMx3+0DPhKBi/i9hVfTTR6ig2Lnwj6S45Tm9LE01q0WDKfuD5GBnQhCAWhEYgYEoSN5KAQhCARGOBgRfpAQYXjEABjnix3noHgMmRaQJ3npAiTtJL0ENMYgOEcUAhCEAhCOARQvCAGF4mYDc2Fu52Eq2f/ETB4bwhudU7rTPQ+p8oFp1fz3mmzvi/CYUHm1V1dqanU59PScm4i+KGLr3CNyU3sqfN9WlLq4hnJLMzE7kncn6wjovEfxcrPdMMBRU/iPiqH69pRsZmNSqdVR2djvdiTv57zXa/OeolDDnUfO3XvLNwfxhUwdUEEmkSA9O/buRKsOt7wZ4H09lmZU69JKtJtSOL3H6j5TLnBeAuN3wdUI5LUH+dfI/mHpO44fGLURXpkMrgEEdDeRWRfrIg2ipnrJEQF3kxI23koBeEIoDhaEIBaebp3nrFAgnSNWgJBRAnIIk9O0YgFoQjgEUIQCEDEYDjmDmWcUKC6q1RKY6+I7n6TnnEPxhVbphEuenNqfsSB0bG5jTpLqqOqAeZlEzz4uUKZKUF5x/Ne1O/wCs/SctzjiPEYli1eoz+n4B7TUlz539YFozzj7GYm+uoUXpy6Z0qB5esrjVb/z+2eMYlEyZCMyFoRImLXAwMBRp1hGo3ED2Dkby9fD7jo4ZxRqm+Hfz60ye49JQnHSTQ27kXhX0+lRXVWUgqwBUjoR2tPZVnIfh5x9ymGGxBJpttTb8hPWdfRgQCDcG1iNwfWQO0IQgKEcIBCEIBCEICtC0cICtGIQvAIQiZwBc7AdTcbQHeR1+v8JU+IviPg8NdQ/OqD8NPcfUzmOefEvGYi6o3KQ9kPj/ANUDsWc8XYTDAmrVXUPwKdTH0nOOIfjBWYlcKnKXca23ec4q4pmN2JY97m5PuZ5F4Gbjs1q1mLVXaoT5kn7TELyF/wDaK8qJXivJASJEAhAQEAMJKQMBwEBBRAI1MDIs20D2NQSBrCYz1rdZj1MX5QrYc7cG/wDPada+GPH+rThMQwvsKTk/ZZxA1CepmTgMW1NgynSVIYEdRaQfXAMcrfAvEy4zCJUuDUSyVRe/it831lkgEIQgEI4oDihCAQhMTMMypUVL1XVFG5vubedhvAy7zxxOLSmpaoyoo6liAJzjiH4wIt0waBu3NqdPcLOb5rxJiMQSatRnv21EL9BA61nvxYwtK60Aa7i4/Kn1Pce05rxBx/jMUbM5RP8Al07qo9L9TK07/T07SNoEmqk33P7/AHkQZEwBlQzFaSCXjWnAQEiwns+GYAEhgD0JUgH2PeeQMBLCTqUWW2pWW/TUpW/teRUXgBiEny5JMMzGygsfJQSfsIHnFGwtsZAsIDMNUxquJAmPUxRPSBmVMQBMSriyek8CYWhRrPePTIyaoT0kCnsgP09ZFU3sBqbylm4R4aWtVK1wVsNSjsfMQLD8I84qUsWlJDqWv4WXoNt9XvtO8/vnNcpw9HCMlSnTpgrsCQL9N50TB4paiK6m6sLi0D3hCECFeuqKWY2A6/umF/XaW1FagH4SV2b2N7Tz4gB5Qt01C/2I/XMTMczpmktNep0+gFhe3+0DbVccoRXsza7aVUXY3F+k1uYcVUaNOpUqh0FMXIKi++wFwduo6+cp9PimviHxVHU1OjgxoKUdq1YjULautjoPTzE0hqmplmMZcPUoarkI7Vaj1LaLv4xfsRt+WBacdxfVxOEerh3pYcMLKz1AAu4B5j28Lb9PUecqXDOMrVRmQqVGruqFAwYupOmsPAe4J++0wcmRnyfFqoLNzCdIFzYcljt7An6R8BMyUswO6stMEHoVIWqQfcGBrMXwTikoNWY0jyxqqU1ctUQAXN9rXA3IvK8ry4cGG+DzMncmnck9STTq7mVxckrcj+laByL2LakufFotpvfrt0lRsMHwXWdKdR6lDD87+5StUKvUv0sAD1uPXcbbzBbIqwxQwjBUqlggufBuLhrgdCO8vfFdSmRh64wrYynpvTqU6tVBT3DL4UB67b+lpo/6yfEZpg6r0Ww5JpjS2q7AF7Puo23t0/DAxqPw9xRZ1LUU0mylna1TYElBpuQL2vbsZXcbhHpVHpVBZ6ZKsOu49e4lxr1WOfJckhXVVuflHIvYeQuSfrNdneT1sTmOLSggdlYMQXVNrIL+IjuRA1+UZE1ZGqGrQoU1bQWrVNFzYGwFt9jHnfD1XDCmzlHp1fkq0m1I217dB23m2yXh+iMG+LrU6mJYO1NaFNmW1mCkkrv139rTYcX0j/V2DtSaiFdSaR1MaQKPYEtv3HXzgY/F3/D8t/yD/wASTXcWriOVg+eKAXltyuTr1FdFP59Xe2np6zY8W/8AD8t/yf8AqSQ49P8AZ8u/6Tf9lGFbTi/IKuKfC6WRESlZqlVtKAsV0qPNjY7Sn5rw7Xw1ZKVTSTUty3U3Rt7dSBaxIvfzll+IeGquMJoSo9PQQQqsy6zptsO9p78U4bmDKsJUbTWcqrnYso0IrH18X3KwNGnBFVmZUr4R6qgk0VrXfbqOlpkfD4FceVN1ZadVWB2IIZQQfrN1k+Bo0cw5FHCVv0SEtjHeqV3S+wto3vp++01PCuoZ5igwI/8A1ncEbGqCD7WgY2I4ExVVqrq1EOWqVFoPUIrFSx0ki1lv2ue/aVbLcmq4h6qa6OH5P962JqcpU8WnSdutwRaWjhTLsV/XVR3SqNJxJqu6sAVbUEGo9bkpb29IUMhw2LxWa4tw9alh6jlKFE2as2liSCN7EobW63iiuZxwdWoUBiRUoYmgSFNXD1C4Uk2F7gd9tr7zRCdOxNINkWI5WFfCAurLRLVajECrSvVu4B7HtbwypZdkVWg+CxeIQDDVK2HKtrRrjVruVBuBZSdx2kGTS+HeIFNHr1cLhDU+SniK2hz6WtYH0vcd7TXZZwhicRXq0KegmiWWpVLfoVsxW+q24JBtYXMtXxJyXE1MWlREapTamiIwuyKQW1KbdNyD63mx4LyxkwWOw5H6dtd172NPQF8+oYfWBWB8Oa5UVKNbC4mnfSz0apfSR12t+qZ3/wBY1yoYOrgWBXdWJJHTa1t+57S1cFYB6CVmdTTokKVVxpII1ajbytNomYE4aq6gMVICjsR4dvsTIKvhfh7Up6SnJYn5mDE6fXcby15TwOgVrVHOJUal8IVTbqJacvKtVw7aVUGkraQBpU6W6TMA/tjf5P2CUc5xWWVmqEObKGYG5+x+s6DwktsKifluv7ZUuLKLjE6RcD5tja8sHCWZE6qTaRaxS3UnvM50WeEUJoVLiLNSgJrNppqSLAH6HbeVSvnOGWp/SGrVKpRWFOiqMqgt1O+17bXPnOhcRZDTxVF0YWYi6sPPtOKZhhXpO1Gr8yMVv+a3eQals4rJWqV6btSeozltJ28TaiPUXPeJeKcYGdhXq6qltZLXvbYbHYde0eNodwPea5lAlGTlub16BPJqPT1WuFOxt0uDtPWnnNdeaRVcGtfnEEfpL3vq/wBTfea68coyMPmVWktRKVRkSqNNRQRZxYix+hP3jGa1uTyOY3JvflbaL6tV/vvMSAhGwwHEGKojTRrVKa9dIIKj1ANwPpPOrm9dqq12qu1ZLaahN2W17W8up+8woQMk5rW539I5jc69+bca7203+209KWe4lKr1krVFq1NnqAjU3Trt6D7TCMUDPwOfYmgGFGs9MOdTAEWJ/Nv0PqI2z/Emk1E1qjU2JLIx1XOrV1O/zb9ZrzPJsQB3lGwxOa1qiU6b1GdKYtTU2sgsBYfQCRx2bVKiotao1QUxpQMRZBYCw+ij7TVVcZ5TxquSI1W9PGmMDB0xFXUF0A6ttPYW6GanHZpWqVOc9R3q3B1ljqFulj2t2t0mKh2hUItINpW4xx7lC2JrE0zqTxWsbW1WHzGxPW/Uzy/+T4znHE8+oK5XQao0htOw09LW2H2mtVSeknot6+gkGzXizHcs0Ria/LNxp19j1Ab5gPS88sqzLEYZi9Cq9FmGkhD8w7AjoZv8l4BeoA9VtCsLgLubTY1OC+SVamhrBzZWtcg+VoGiw+b5i3N016wFf+9Z2uGuuk/N08O21pc+F6Svh0pVXL8ggJTc3VQosGUexIm1yT4Z4ir4q55KeR3c/SWXGcB0KNLVRBDKramY7nyIhWlqYkEiklY0CxVFYEWF9u8tuS8FYeieYwNas19dRzfUT1Nh5yi0skAfxm9tJAv1M6thX8Ceqr+qSo8auVUtDAIviBHS/wCuc9xWKSk/IVdK3N/y3PnOnWlD4pyXTXapYFaljuTsYFmyA0mpI62ZkGgtbcW7e282X9HXVr0jXaxYdbeUpXD+a8hrMf0b/N5Ke0vFN7gEdCAR9YGo4gydaoDWuQLG3UiVGlUdXtSHiU2BBu23nOj2mPSwFNWLKiBibkgWMQeeENcopfSGIFwOl4TM3igMykfEXhrnIK9MeNdjYbn1Mu8i6g3B3B6g9LSj53amd1IsRsfX1mrxWH0n0nSeO+EjTY1qY8Lb7dvSUaol9iPeBoX2PpI3mZiKFjY9OxmI+xtAYMUV4pUO0CZ5tVmNVxoHTeFZZeeFXErMF8SxnmTIPepiyfaeJaIwtAAJ79p5LTJmRh8KWIC3a/2iiAX7TLwuWVKn93Tap7dJnYXIyGV3NwD8npOmZZWwy0lZNKgj5bbj0ijmVLJm6N4LdR3E3OU8PF2C0abVG72BMvuQZLhMZiWD6gFF9I2DHzM6PgctpUVC0kVB3sB/ufORXKDluJwaBKwIv4lAa4APYmZ3DWZ1hiafQIzBTqHhsfKXziTBLUoNcA6QGBtvtvKFgs1pCpvTIVbbLub36nyEDqgHuPc3kMRR1Ky/mBEMNXDorjowB+89bQjk1TCVFrs1ypVmG58uhtL3wpmeukKbEl02udtQ67CQ4jycG9VVue4HnNRk2V4hnV1BpgEX9pBeZj4zBrUUqfoZ7/wjmhX8NwogbXU8fXw9j5TfU1AAAFgAAB5eklCAQhCAQhCA4oQvA8Mbg0qoUcXVtv4icd4u4abDVDboTs1tmHmPadovNfnWTpiKRRtj+Bvyn90D5/xFEOJqK1OxIP0luzzJXw9VlYEC9j6eR9pocyw11JHbpA0lStp2NpivjfKYtZyWN+0RpmUN6zH2kBJ8sw5Z8pBG0YWTp0WY2AJJ6ACbyjwtiAgqNTKqe53gaNaRPpNhlOSvXqLSWy3/ABGbehlKiw+b6XltyPgDF1dLqnJUeIOwt9BAxML8OaAQhyzP+a9gJ7ZbwNiKjmnSpjQCBzPlU+03WIfEKNLKbr4SbWv6y0cAGoFq06jFrFXAPa/lIPHJfhnQpWbEE137KPCg/fMbiThamtW6EU0ffTYAD0nQAJpOLsAamGfQLsu4EKrHB2BWniQVN7XUnzvOhWnJ8tovTIYVG1gq2hfCNvPznT8sxwq0w469x3B7wPerRDAqejAqfYzn+KyVqDsBZVJO9rMw8ie86KJr84yha6aSdJ7MOsIr/DGeBWXDtcg/KetvSXATWZXkNKiAQNTfmP65srwAiAUDptC8coIQhAcIoXgOKEIBCEIDkTHEYEWMYifpGDA0PFfDa4mmSB+kUG3+L0Pr5TjeaYA02ZHFrbD38p9Aht7Socc8JCuhq0wNai7Dz9YHzjmlHRWYHuYjf6TdZ7lj80DSSRftNxw9wWlVQ9Zjv+DoLjrAqqYbULje1ibTNp5QxAPQeoN/pL7iuEUCAUFs5sAo3Db7Cb3JvhbUazYluWNv0am7e3pKKVwjhadKtpI1B+jEX0n3l1xWLpIrA2N+w6CXXDcJYWnSalTpqtxbURqa/nKbmOX0aVQ627nwnrbzmdVYuEOH8Hykr06QLPfxVPEVN+w7S0FP57zS8IsORYdASRfym8AgU3jiq1KzKAeZ+zymJwdmWmqBUBDVQRq6KPIGWniDJxWpW6sm6yjvQKNZmJYdO1oR01TIutwR1vsZruHcxNakCwIK+G5/H/iE2soovEuVVUIFFCwc22G49zNhwhkdemzVarEagV5e+n0MtNoASBwtCEoJG0kYoEV6yXlIr1jfpAlCRRoy0AMipgp6wIgAO8mJG28YgOEIQCFoQgKQZyJ6RMsCGm+8ZXa2x9+8ajaQUwKNxb8PTVfmYfSL7sh6b9TMB+DqmHoDUQ7XJOkX0jynSyNp416F0ZfzAwOVBarMpF1VSLEDqBOq4R9VNG8wP1TmOJxNVapQ2KoSpUdTaX7hjMRVoiw06Do0nrbzkxW2tOf8a5R/aBUK3UjrOhTEzHACqmk9R0hFJ4azHkVdy3LewYt27CdAU337Hce0oycNV3YrbSt+suWX4TlU1S5bT3MDItNXX4eotV5rC5/L2m0hKIUqKqLKAB6ScIQCOKOAoQhAIo4QItIarz1kSu8CIS3eMqD3g/aMQInaSW8ClzJQC0IQgEIQgEIQgEIQgKRUdeknaFoERJQAhApvEmRhajVV2DXLW85r8kzBqNRQnivYMBvcS+4nDLUUo24bYzCy7h+hQ3Rd/Nt4GxBP7f4R2haEAhHFAIQhaAQjigEIQgEIQgEI4oBEY4EQIssCJK0LQEI4WjgKEIQC8IQgEIQgEIQgEIQgEIQgEIQgEIQgEIQgEIQgEIQgEIQgEIQgEIQgEIQgEIQgEIQgEIQgEIQ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ASEBAQEBIQDxAQFRAPEA8QDw8PDxAVFRQVFBQQFRQXHCYeFxkkGRQUHy8gJCcpLCwsFR4xNTAqNSYvLDUBCQoKDQwNDwwNDSkYFBgpKSkpKSkpKSkpKSkpKSkpKSkpKSkyKSkpKSkpKSkpKSkpKSkpKSkpKSkpKSkpKSkpKf/AABEIAMMBAwMBIgACEQEDEQH/xAAcAAACAgMBAQAAAAAAAAAAAAAAAQIGBAUHAwj/xABBEAACAQIEBAQEAgYIBgMAAAABAgADEQQFEiEGEzFBIlFhcQcygZFCUiOxwdHh8BQVJDNicpKhNVNzsrPDFhc0/8QAFgEBAQEAAAAAAAAAAAAAAAAAAAEC/8QAFxEBAQEBAAAAAAAAAAAAAAAAABEBMf/aAAwDAQACEQMRAD8A7dCEREBwkbx3gOEBCAQhIkwJQkW2gsCcUcUAhCEAjijgEUcUAjijgKEIQC0IrzBzLOqGHXVXqLT/AMx3+0DPhKBi/i9hVfTTR6ig2Lnwj6S45Tm9LE01q0WDKfuD5GBnQhCAWhEYgYEoSN5KAQhCARGOBgRfpAQYXjEABjnix3noHgMmRaQJ3npAiTtJL0ENMYgOEcUAhCEAhCOARQvCAGF4mYDc2Fu52Eq2f/ETB4bwhudU7rTPQ+p8oFp1fz3mmzvi/CYUHm1V1dqanU59PScm4i+KGLr3CNyU3sqfN9WlLq4hnJLMzE7kncn6wjovEfxcrPdMMBRU/iPiqH69pRsZmNSqdVR2djvdiTv57zXa/OeolDDnUfO3XvLNwfxhUwdUEEmkSA9O/buRKsOt7wZ4H09lmZU69JKtJtSOL3H6j5TLnBeAuN3wdUI5LUH+dfI/mHpO44fGLURXpkMrgEEdDeRWRfrIg2ipnrJEQF3kxI23koBeEIoDhaEIBaebp3nrFAgnSNWgJBRAnIIk9O0YgFoQjgEUIQCEDEYDjmDmWcUKC6q1RKY6+I7n6TnnEPxhVbphEuenNqfsSB0bG5jTpLqqOqAeZlEzz4uUKZKUF5x/Ne1O/wCs/SctzjiPEYli1eoz+n4B7TUlz539YFozzj7GYm+uoUXpy6Z0qB5esrjVb/z+2eMYlEyZCMyFoRImLXAwMBRp1hGo3ED2Dkby9fD7jo4ZxRqm+Hfz60ye49JQnHSTQ27kXhX0+lRXVWUgqwBUjoR2tPZVnIfh5x9ymGGxBJpttTb8hPWdfRgQCDcG1iNwfWQO0IQgKEcIBCEIBCEICtC0cICtGIQvAIQiZwBc7AdTcbQHeR1+v8JU+IviPg8NdQ/OqD8NPcfUzmOefEvGYi6o3KQ9kPj/ANUDsWc8XYTDAmrVXUPwKdTH0nOOIfjBWYlcKnKXca23ec4q4pmN2JY97m5PuZ5F4Gbjs1q1mLVXaoT5kn7TELyF/wDaK8qJXivJASJEAhAQEAMJKQMBwEBBRAI1MDIs20D2NQSBrCYz1rdZj1MX5QrYc7cG/wDPada+GPH+rThMQwvsKTk/ZZxA1CepmTgMW1NgynSVIYEdRaQfXAMcrfAvEy4zCJUuDUSyVRe/it831lkgEIQgEI4oDihCAQhMTMMypUVL1XVFG5vubedhvAy7zxxOLSmpaoyoo6liAJzjiH4wIt0waBu3NqdPcLOb5rxJiMQSatRnv21EL9BA61nvxYwtK60Aa7i4/Kn1Pce05rxBx/jMUbM5RP8Al07qo9L9TK07/T07SNoEmqk33P7/AHkQZEwBlQzFaSCXjWnAQEiwns+GYAEhgD0JUgH2PeeQMBLCTqUWW2pWW/TUpW/teRUXgBiEny5JMMzGygsfJQSfsIHnFGwtsZAsIDMNUxquJAmPUxRPSBmVMQBMSriyek8CYWhRrPePTIyaoT0kCnsgP09ZFU3sBqbylm4R4aWtVK1wVsNSjsfMQLD8I84qUsWlJDqWv4WXoNt9XvtO8/vnNcpw9HCMlSnTpgrsCQL9N50TB4paiK6m6sLi0D3hCECFeuqKWY2A6/umF/XaW1FagH4SV2b2N7Tz4gB5Qt01C/2I/XMTMczpmktNep0+gFhe3+0DbVccoRXsza7aVUXY3F+k1uYcVUaNOpUqh0FMXIKi++wFwduo6+cp9PimviHxVHU1OjgxoKUdq1YjULautjoPTzE0hqmplmMZcPUoarkI7Vaj1LaLv4xfsRt+WBacdxfVxOEerh3pYcMLKz1AAu4B5j28Lb9PUecqXDOMrVRmQqVGruqFAwYupOmsPAe4J++0wcmRnyfFqoLNzCdIFzYcljt7An6R8BMyUswO6stMEHoVIWqQfcGBrMXwTikoNWY0jyxqqU1ctUQAXN9rXA3IvK8ry4cGG+DzMncmnck9STTq7mVxckrcj+laByL2LakufFotpvfrt0lRsMHwXWdKdR6lDD87+5StUKvUv0sAD1uPXcbbzBbIqwxQwjBUqlggufBuLhrgdCO8vfFdSmRh64wrYynpvTqU6tVBT3DL4UB67b+lpo/6yfEZpg6r0Ww5JpjS2q7AF7Puo23t0/DAxqPw9xRZ1LUU0mylna1TYElBpuQL2vbsZXcbhHpVHpVBZ6ZKsOu49e4lxr1WOfJckhXVVuflHIvYeQuSfrNdneT1sTmOLSggdlYMQXVNrIL+IjuRA1+UZE1ZGqGrQoU1bQWrVNFzYGwFt9jHnfD1XDCmzlHp1fkq0m1I217dB23m2yXh+iMG+LrU6mJYO1NaFNmW1mCkkrv139rTYcX0j/V2DtSaiFdSaR1MaQKPYEtv3HXzgY/F3/D8t/yD/wASTXcWriOVg+eKAXltyuTr1FdFP59Xe2np6zY8W/8AD8t/yf8AqSQ49P8AZ8u/6Tf9lGFbTi/IKuKfC6WRESlZqlVtKAsV0qPNjY7Sn5rw7Xw1ZKVTSTUty3U3Rt7dSBaxIvfzll+IeGquMJoSo9PQQQqsy6zptsO9p78U4bmDKsJUbTWcqrnYso0IrH18X3KwNGnBFVmZUr4R6qgk0VrXfbqOlpkfD4FceVN1ZadVWB2IIZQQfrN1k+Bo0cw5FHCVv0SEtjHeqV3S+wto3vp++01PCuoZ5igwI/8A1ncEbGqCD7WgY2I4ExVVqrq1EOWqVFoPUIrFSx0ki1lv2ue/aVbLcmq4h6qa6OH5P962JqcpU8WnSdutwRaWjhTLsV/XVR3SqNJxJqu6sAVbUEGo9bkpb29IUMhw2LxWa4tw9alh6jlKFE2as2liSCN7EobW63iiuZxwdWoUBiRUoYmgSFNXD1C4Uk2F7gd9tr7zRCdOxNINkWI5WFfCAurLRLVajECrSvVu4B7HtbwypZdkVWg+CxeIQDDVK2HKtrRrjVruVBuBZSdx2kGTS+HeIFNHr1cLhDU+SniK2hz6WtYH0vcd7TXZZwhicRXq0KegmiWWpVLfoVsxW+q24JBtYXMtXxJyXE1MWlREapTamiIwuyKQW1KbdNyD63mx4LyxkwWOw5H6dtd172NPQF8+oYfWBWB8Oa5UVKNbC4mnfSz0apfSR12t+qZ3/wBY1yoYOrgWBXdWJJHTa1t+57S1cFYB6CVmdTTokKVVxpII1ajbytNomYE4aq6gMVICjsR4dvsTIKvhfh7Up6SnJYn5mDE6fXcby15TwOgVrVHOJUal8IVTbqJacvKtVw7aVUGkraQBpU6W6TMA/tjf5P2CUc5xWWVmqEObKGYG5+x+s6DwktsKifluv7ZUuLKLjE6RcD5tja8sHCWZE6qTaRaxS3UnvM50WeEUJoVLiLNSgJrNppqSLAH6HbeVSvnOGWp/SGrVKpRWFOiqMqgt1O+17bXPnOhcRZDTxVF0YWYi6sPPtOKZhhXpO1Gr8yMVv+a3eQals4rJWqV6btSeozltJ28TaiPUXPeJeKcYGdhXq6qltZLXvbYbHYde0eNodwPea5lAlGTlub16BPJqPT1WuFOxt0uDtPWnnNdeaRVcGtfnEEfpL3vq/wBTfea68coyMPmVWktRKVRkSqNNRQRZxYix+hP3jGa1uTyOY3JvflbaL6tV/vvMSAhGwwHEGKojTRrVKa9dIIKj1ANwPpPOrm9dqq12qu1ZLaahN2W17W8up+8woQMk5rW539I5jc69+bca7203+209KWe4lKr1krVFq1NnqAjU3Trt6D7TCMUDPwOfYmgGFGs9MOdTAEWJ/Nv0PqI2z/Emk1E1qjU2JLIx1XOrV1O/zb9ZrzPJsQB3lGwxOa1qiU6b1GdKYtTU2sgsBYfQCRx2bVKiotao1QUxpQMRZBYCw+ij7TVVcZ5TxquSI1W9PGmMDB0xFXUF0A6ttPYW6GanHZpWqVOc9R3q3B1ljqFulj2t2t0mKh2hUItINpW4xx7lC2JrE0zqTxWsbW1WHzGxPW/Uzy/+T4znHE8+oK5XQao0htOw09LW2H2mtVSeknot6+gkGzXizHcs0Ria/LNxp19j1Ab5gPS88sqzLEYZi9Cq9FmGkhD8w7AjoZv8l4BeoA9VtCsLgLubTY1OC+SVamhrBzZWtcg+VoGiw+b5i3N016wFf+9Z2uGuuk/N08O21pc+F6Svh0pVXL8ggJTc3VQosGUexIm1yT4Z4ir4q55KeR3c/SWXGcB0KNLVRBDKramY7nyIhWlqYkEiklY0CxVFYEWF9u8tuS8FYeieYwNas19dRzfUT1Nh5yi0skAfxm9tJAv1M6thX8Ceqr+qSo8auVUtDAIviBHS/wCuc9xWKSk/IVdK3N/y3PnOnWlD4pyXTXapYFaljuTsYFmyA0mpI62ZkGgtbcW7e282X9HXVr0jXaxYdbeUpXD+a8hrMf0b/N5Ke0vFN7gEdCAR9YGo4gydaoDWuQLG3UiVGlUdXtSHiU2BBu23nOj2mPSwFNWLKiBibkgWMQeeENcopfSGIFwOl4TM3igMykfEXhrnIK9MeNdjYbn1Mu8i6g3B3B6g9LSj53amd1IsRsfX1mrxWH0n0nSeO+EjTY1qY8Lb7dvSUaol9iPeBoX2PpI3mZiKFjY9OxmI+xtAYMUV4pUO0CZ5tVmNVxoHTeFZZeeFXErMF8SxnmTIPepiyfaeJaIwtAAJ79p5LTJmRh8KWIC3a/2iiAX7TLwuWVKn93Tap7dJnYXIyGV3NwD8npOmZZWwy0lZNKgj5bbj0ijmVLJm6N4LdR3E3OU8PF2C0abVG72BMvuQZLhMZiWD6gFF9I2DHzM6PgctpUVC0kVB3sB/ufORXKDluJwaBKwIv4lAa4APYmZ3DWZ1hiafQIzBTqHhsfKXziTBLUoNcA6QGBtvtvKFgs1pCpvTIVbbLub36nyEDqgHuPc3kMRR1Ky/mBEMNXDorjowB+89bQjk1TCVFrs1ypVmG58uhtL3wpmeukKbEl02udtQ67CQ4jycG9VVue4HnNRk2V4hnV1BpgEX9pBeZj4zBrUUqfoZ7/wjmhX8NwogbXU8fXw9j5TfU1AAAFgAAB5eklCAQhCAQhCA4oQvA8Mbg0qoUcXVtv4icd4u4abDVDboTs1tmHmPadovNfnWTpiKRRtj+Bvyn90D5/xFEOJqK1OxIP0luzzJXw9VlYEC9j6eR9pocyw11JHbpA0lStp2NpivjfKYtZyWN+0RpmUN6zH2kBJ8sw5Z8pBG0YWTp0WY2AJJ6ACbyjwtiAgqNTKqe53gaNaRPpNhlOSvXqLSWy3/ABGbehlKiw+b6XltyPgDF1dLqnJUeIOwt9BAxML8OaAQhyzP+a9gJ7ZbwNiKjmnSpjQCBzPlU+03WIfEKNLKbr4SbWv6y0cAGoFq06jFrFXAPa/lIPHJfhnQpWbEE137KPCg/fMbiThamtW6EU0ffTYAD0nQAJpOLsAamGfQLsu4EKrHB2BWniQVN7XUnzvOhWnJ8tovTIYVG1gq2hfCNvPznT8sxwq0w469x3B7wPerRDAqejAqfYzn+KyVqDsBZVJO9rMw8ie86KJr84yha6aSdJ7MOsIr/DGeBWXDtcg/KetvSXATWZXkNKiAQNTfmP65srwAiAUDptC8coIQhAcIoXgOKEIBCEIDkTHEYEWMYifpGDA0PFfDa4mmSB+kUG3+L0Pr5TjeaYA02ZHFrbD38p9Aht7Socc8JCuhq0wNai7Dz9YHzjmlHRWYHuYjf6TdZ7lj80DSSRftNxw9wWlVQ9Zjv+DoLjrAqqYbULje1ibTNp5QxAPQeoN/pL7iuEUCAUFs5sAo3Db7Cb3JvhbUazYluWNv0am7e3pKKVwjhadKtpI1B+jEX0n3l1xWLpIrA2N+w6CXXDcJYWnSalTpqtxbURqa/nKbmOX0aVQ627nwnrbzmdVYuEOH8Hykr06QLPfxVPEVN+w7S0FP57zS8IsORYdASRfym8AgU3jiq1KzKAeZ+zymJwdmWmqBUBDVQRq6KPIGWniDJxWpW6sm6yjvQKNZmJYdO1oR01TIutwR1vsZruHcxNakCwIK+G5/H/iE2soovEuVVUIFFCwc22G49zNhwhkdemzVarEagV5e+n0MtNoASBwtCEoJG0kYoEV6yXlIr1jfpAlCRRoy0AMipgp6wIgAO8mJG28YgOEIQCFoQgKQZyJ6RMsCGm+8ZXa2x9+8ajaQUwKNxb8PTVfmYfSL7sh6b9TMB+DqmHoDUQ7XJOkX0jynSyNp416F0ZfzAwOVBarMpF1VSLEDqBOq4R9VNG8wP1TmOJxNVapQ2KoSpUdTaX7hjMRVoiw06Do0nrbzkxW2tOf8a5R/aBUK3UjrOhTEzHACqmk9R0hFJ4azHkVdy3LewYt27CdAU337Hce0oycNV3YrbSt+suWX4TlU1S5bT3MDItNXX4eotV5rC5/L2m0hKIUqKqLKAB6ScIQCOKOAoQhAIo4QItIarz1kSu8CIS3eMqD3g/aMQInaSW8ClzJQC0IQgEIQgEIQgEIQgKRUdeknaFoERJQAhApvEmRhajVV2DXLW85r8kzBqNRQnivYMBvcS+4nDLUUo24bYzCy7h+hQ3Rd/Nt4GxBP7f4R2haEAhHFAIQhaAQjigEIQgEIQgEI4oBEY4EQIssCJK0LQEI4WjgKEIQC8IQgEIQgEIQgEIQgEIQgEIQgEIQgEIQgEIQgEIQgEIQgEIQgEIQgEIQgEIQgEIQgEIQgEIQ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ASEBAQEBIQDxAQFRAPEA8QDw8PDxAVFRQVFBQQFRQXHCYeFxkkGRQUHy8gJCcpLCwsFR4xNTAqNSYvLDUBCQoKDQwNDwwNDSkYFBgpKSkpKSkpKSkpKSkpKSkpKSkpKSkyKSkpKSkpKSkpKSkpKSkpKSkpKSkpKSkpKSkpKf/AABEIAMMBAwMBIgACEQEDEQH/xAAcAAACAgMBAQAAAAAAAAAAAAAAAQIGBAUHAwj/xABBEAACAQIEBAQEAgYIBgMAAAABAgADEQQFEiEGEzFBIlFhcQcygZFCUiOxwdHh8BQVJDNicpKhNVNzsrPDFhc0/8QAFgEBAQEAAAAAAAAAAAAAAAAAAAEC/8QAFxEBAQEBAAAAAAAAAAAAAAAAABEBMf/aAAwDAQACEQMRAD8A7dCEREBwkbx3gOEBCAQhIkwJQkW2gsCcUcUAhCEAjijgEUcUAjijgKEIQC0IrzBzLOqGHXVXqLT/AMx3+0DPhKBi/i9hVfTTR6ig2Lnwj6S45Tm9LE01q0WDKfuD5GBnQhCAWhEYgYEoSN5KAQhCARGOBgRfpAQYXjEABjnix3noHgMmRaQJ3npAiTtJL0ENMYgOEcUAhCEAhCOARQvCAGF4mYDc2Fu52Eq2f/ETB4bwhudU7rTPQ+p8oFp1fz3mmzvi/CYUHm1V1dqanU59PScm4i+KGLr3CNyU3sqfN9WlLq4hnJLMzE7kncn6wjovEfxcrPdMMBRU/iPiqH69pRsZmNSqdVR2djvdiTv57zXa/OeolDDnUfO3XvLNwfxhUwdUEEmkSA9O/buRKsOt7wZ4H09lmZU69JKtJtSOL3H6j5TLnBeAuN3wdUI5LUH+dfI/mHpO44fGLURXpkMrgEEdDeRWRfrIg2ipnrJEQF3kxI23koBeEIoDhaEIBaebp3nrFAgnSNWgJBRAnIIk9O0YgFoQjgEUIQCEDEYDjmDmWcUKC6q1RKY6+I7n6TnnEPxhVbphEuenNqfsSB0bG5jTpLqqOqAeZlEzz4uUKZKUF5x/Ne1O/wCs/SctzjiPEYli1eoz+n4B7TUlz539YFozzj7GYm+uoUXpy6Z0qB5esrjVb/z+2eMYlEyZCMyFoRImLXAwMBRp1hGo3ED2Dkby9fD7jo4ZxRqm+Hfz60ye49JQnHSTQ27kXhX0+lRXVWUgqwBUjoR2tPZVnIfh5x9ymGGxBJpttTb8hPWdfRgQCDcG1iNwfWQO0IQgKEcIBCEIBCEICtC0cICtGIQvAIQiZwBc7AdTcbQHeR1+v8JU+IviPg8NdQ/OqD8NPcfUzmOefEvGYi6o3KQ9kPj/ANUDsWc8XYTDAmrVXUPwKdTH0nOOIfjBWYlcKnKXca23ec4q4pmN2JY97m5PuZ5F4Gbjs1q1mLVXaoT5kn7TELyF/wDaK8qJXivJASJEAhAQEAMJKQMBwEBBRAI1MDIs20D2NQSBrCYz1rdZj1MX5QrYc7cG/wDPada+GPH+rThMQwvsKTk/ZZxA1CepmTgMW1NgynSVIYEdRaQfXAMcrfAvEy4zCJUuDUSyVRe/it831lkgEIQgEI4oDihCAQhMTMMypUVL1XVFG5vubedhvAy7zxxOLSmpaoyoo6liAJzjiH4wIt0waBu3NqdPcLOb5rxJiMQSatRnv21EL9BA61nvxYwtK60Aa7i4/Kn1Pce05rxBx/jMUbM5RP8Al07qo9L9TK07/T07SNoEmqk33P7/AHkQZEwBlQzFaSCXjWnAQEiwns+GYAEhgD0JUgH2PeeQMBLCTqUWW2pWW/TUpW/teRUXgBiEny5JMMzGygsfJQSfsIHnFGwtsZAsIDMNUxquJAmPUxRPSBmVMQBMSriyek8CYWhRrPePTIyaoT0kCnsgP09ZFU3sBqbylm4R4aWtVK1wVsNSjsfMQLD8I84qUsWlJDqWv4WXoNt9XvtO8/vnNcpw9HCMlSnTpgrsCQL9N50TB4paiK6m6sLi0D3hCECFeuqKWY2A6/umF/XaW1FagH4SV2b2N7Tz4gB5Qt01C/2I/XMTMczpmktNep0+gFhe3+0DbVccoRXsza7aVUXY3F+k1uYcVUaNOpUqh0FMXIKi++wFwduo6+cp9PimviHxVHU1OjgxoKUdq1YjULautjoPTzE0hqmplmMZcPUoarkI7Vaj1LaLv4xfsRt+WBacdxfVxOEerh3pYcMLKz1AAu4B5j28Lb9PUecqXDOMrVRmQqVGruqFAwYupOmsPAe4J++0wcmRnyfFqoLNzCdIFzYcljt7An6R8BMyUswO6stMEHoVIWqQfcGBrMXwTikoNWY0jyxqqU1ctUQAXN9rXA3IvK8ry4cGG+DzMncmnck9STTq7mVxckrcj+laByL2LakufFotpvfrt0lRsMHwXWdKdR6lDD87+5StUKvUv0sAD1uPXcbbzBbIqwxQwjBUqlggufBuLhrgdCO8vfFdSmRh64wrYynpvTqU6tVBT3DL4UB67b+lpo/6yfEZpg6r0Ww5JpjS2q7AF7Puo23t0/DAxqPw9xRZ1LUU0mylna1TYElBpuQL2vbsZXcbhHpVHpVBZ6ZKsOu49e4lxr1WOfJckhXVVuflHIvYeQuSfrNdneT1sTmOLSggdlYMQXVNrIL+IjuRA1+UZE1ZGqGrQoU1bQWrVNFzYGwFt9jHnfD1XDCmzlHp1fkq0m1I217dB23m2yXh+iMG+LrU6mJYO1NaFNmW1mCkkrv139rTYcX0j/V2DtSaiFdSaR1MaQKPYEtv3HXzgY/F3/D8t/yD/wASTXcWriOVg+eKAXltyuTr1FdFP59Xe2np6zY8W/8AD8t/yf8AqSQ49P8AZ8u/6Tf9lGFbTi/IKuKfC6WRESlZqlVtKAsV0qPNjY7Sn5rw7Xw1ZKVTSTUty3U3Rt7dSBaxIvfzll+IeGquMJoSo9PQQQqsy6zptsO9p78U4bmDKsJUbTWcqrnYso0IrH18X3KwNGnBFVmZUr4R6qgk0VrXfbqOlpkfD4FceVN1ZadVWB2IIZQQfrN1k+Bo0cw5FHCVv0SEtjHeqV3S+wto3vp++01PCuoZ5igwI/8A1ncEbGqCD7WgY2I4ExVVqrq1EOWqVFoPUIrFSx0ki1lv2ue/aVbLcmq4h6qa6OH5P962JqcpU8WnSdutwRaWjhTLsV/XVR3SqNJxJqu6sAVbUEGo9bkpb29IUMhw2LxWa4tw9alh6jlKFE2as2liSCN7EobW63iiuZxwdWoUBiRUoYmgSFNXD1C4Uk2F7gd9tr7zRCdOxNINkWI5WFfCAurLRLVajECrSvVu4B7HtbwypZdkVWg+CxeIQDDVK2HKtrRrjVruVBuBZSdx2kGTS+HeIFNHr1cLhDU+SniK2hz6WtYH0vcd7TXZZwhicRXq0KegmiWWpVLfoVsxW+q24JBtYXMtXxJyXE1MWlREapTamiIwuyKQW1KbdNyD63mx4LyxkwWOw5H6dtd172NPQF8+oYfWBWB8Oa5UVKNbC4mnfSz0apfSR12t+qZ3/wBY1yoYOrgWBXdWJJHTa1t+57S1cFYB6CVmdTTokKVVxpII1ajbytNomYE4aq6gMVICjsR4dvsTIKvhfh7Up6SnJYn5mDE6fXcby15TwOgVrVHOJUal8IVTbqJacvKtVw7aVUGkraQBpU6W6TMA/tjf5P2CUc5xWWVmqEObKGYG5+x+s6DwktsKifluv7ZUuLKLjE6RcD5tja8sHCWZE6qTaRaxS3UnvM50WeEUJoVLiLNSgJrNppqSLAH6HbeVSvnOGWp/SGrVKpRWFOiqMqgt1O+17bXPnOhcRZDTxVF0YWYi6sPPtOKZhhXpO1Gr8yMVv+a3eQals4rJWqV6btSeozltJ28TaiPUXPeJeKcYGdhXq6qltZLXvbYbHYde0eNodwPea5lAlGTlub16BPJqPT1WuFOxt0uDtPWnnNdeaRVcGtfnEEfpL3vq/wBTfea68coyMPmVWktRKVRkSqNNRQRZxYix+hP3jGa1uTyOY3JvflbaL6tV/vvMSAhGwwHEGKojTRrVKa9dIIKj1ANwPpPOrm9dqq12qu1ZLaahN2W17W8up+8woQMk5rW539I5jc69+bca7203+209KWe4lKr1krVFq1NnqAjU3Trt6D7TCMUDPwOfYmgGFGs9MOdTAEWJ/Nv0PqI2z/Emk1E1qjU2JLIx1XOrV1O/zb9ZrzPJsQB3lGwxOa1qiU6b1GdKYtTU2sgsBYfQCRx2bVKiotao1QUxpQMRZBYCw+ij7TVVcZ5TxquSI1W9PGmMDB0xFXUF0A6ttPYW6GanHZpWqVOc9R3q3B1ljqFulj2t2t0mKh2hUItINpW4xx7lC2JrE0zqTxWsbW1WHzGxPW/Uzy/+T4znHE8+oK5XQao0htOw09LW2H2mtVSeknot6+gkGzXizHcs0Ria/LNxp19j1Ab5gPS88sqzLEYZi9Cq9FmGkhD8w7AjoZv8l4BeoA9VtCsLgLubTY1OC+SVamhrBzZWtcg+VoGiw+b5i3N016wFf+9Z2uGuuk/N08O21pc+F6Svh0pVXL8ggJTc3VQosGUexIm1yT4Z4ir4q55KeR3c/SWXGcB0KNLVRBDKramY7nyIhWlqYkEiklY0CxVFYEWF9u8tuS8FYeieYwNas19dRzfUT1Nh5yi0skAfxm9tJAv1M6thX8Ceqr+qSo8auVUtDAIviBHS/wCuc9xWKSk/IVdK3N/y3PnOnWlD4pyXTXapYFaljuTsYFmyA0mpI62ZkGgtbcW7e282X9HXVr0jXaxYdbeUpXD+a8hrMf0b/N5Ke0vFN7gEdCAR9YGo4gydaoDWuQLG3UiVGlUdXtSHiU2BBu23nOj2mPSwFNWLKiBibkgWMQeeENcopfSGIFwOl4TM3igMykfEXhrnIK9MeNdjYbn1Mu8i6g3B3B6g9LSj53amd1IsRsfX1mrxWH0n0nSeO+EjTY1qY8Lb7dvSUaol9iPeBoX2PpI3mZiKFjY9OxmI+xtAYMUV4pUO0CZ5tVmNVxoHTeFZZeeFXErMF8SxnmTIPepiyfaeJaIwtAAJ79p5LTJmRh8KWIC3a/2iiAX7TLwuWVKn93Tap7dJnYXIyGV3NwD8npOmZZWwy0lZNKgj5bbj0ijmVLJm6N4LdR3E3OU8PF2C0abVG72BMvuQZLhMZiWD6gFF9I2DHzM6PgctpUVC0kVB3sB/ufORXKDluJwaBKwIv4lAa4APYmZ3DWZ1hiafQIzBTqHhsfKXziTBLUoNcA6QGBtvtvKFgs1pCpvTIVbbLub36nyEDqgHuPc3kMRR1Ky/mBEMNXDorjowB+89bQjk1TCVFrs1ypVmG58uhtL3wpmeukKbEl02udtQ67CQ4jycG9VVue4HnNRk2V4hnV1BpgEX9pBeZj4zBrUUqfoZ7/wjmhX8NwogbXU8fXw9j5TfU1AAAFgAAB5eklCAQhCAQhCA4oQvA8Mbg0qoUcXVtv4icd4u4abDVDboTs1tmHmPadovNfnWTpiKRRtj+Bvyn90D5/xFEOJqK1OxIP0luzzJXw9VlYEC9j6eR9pocyw11JHbpA0lStp2NpivjfKYtZyWN+0RpmUN6zH2kBJ8sw5Z8pBG0YWTp0WY2AJJ6ACbyjwtiAgqNTKqe53gaNaRPpNhlOSvXqLSWy3/ABGbehlKiw+b6XltyPgDF1dLqnJUeIOwt9BAxML8OaAQhyzP+a9gJ7ZbwNiKjmnSpjQCBzPlU+03WIfEKNLKbr4SbWv6y0cAGoFq06jFrFXAPa/lIPHJfhnQpWbEE137KPCg/fMbiThamtW6EU0ffTYAD0nQAJpOLsAamGfQLsu4EKrHB2BWniQVN7XUnzvOhWnJ8tovTIYVG1gq2hfCNvPznT8sxwq0w469x3B7wPerRDAqejAqfYzn+KyVqDsBZVJO9rMw8ie86KJr84yha6aSdJ7MOsIr/DGeBWXDtcg/KetvSXATWZXkNKiAQNTfmP65srwAiAUDptC8coIQhAcIoXgOKEIBCEIDkTHEYEWMYifpGDA0PFfDa4mmSB+kUG3+L0Pr5TjeaYA02ZHFrbD38p9Aht7Socc8JCuhq0wNai7Dz9YHzjmlHRWYHuYjf6TdZ7lj80DSSRftNxw9wWlVQ9Zjv+DoLjrAqqYbULje1ibTNp5QxAPQeoN/pL7iuEUCAUFs5sAo3Db7Cb3JvhbUazYluWNv0am7e3pKKVwjhadKtpI1B+jEX0n3l1xWLpIrA2N+w6CXXDcJYWnSalTpqtxbURqa/nKbmOX0aVQ627nwnrbzmdVYuEOH8Hykr06QLPfxVPEVN+w7S0FP57zS8IsORYdASRfym8AgU3jiq1KzKAeZ+zymJwdmWmqBUBDVQRq6KPIGWniDJxWpW6sm6yjvQKNZmJYdO1oR01TIutwR1vsZruHcxNakCwIK+G5/H/iE2soovEuVVUIFFCwc22G49zNhwhkdemzVarEagV5e+n0MtNoASBwtCEoJG0kYoEV6yXlIr1jfpAlCRRoy0AMipgp6wIgAO8mJG28YgOEIQCFoQgKQZyJ6RMsCGm+8ZXa2x9+8ajaQUwKNxb8PTVfmYfSL7sh6b9TMB+DqmHoDUQ7XJOkX0jynSyNp416F0ZfzAwOVBarMpF1VSLEDqBOq4R9VNG8wP1TmOJxNVapQ2KoSpUdTaX7hjMRVoiw06Do0nrbzkxW2tOf8a5R/aBUK3UjrOhTEzHACqmk9R0hFJ4azHkVdy3LewYt27CdAU337Hce0oycNV3YrbSt+suWX4TlU1S5bT3MDItNXX4eotV5rC5/L2m0hKIUqKqLKAB6ScIQCOKOAoQhAIo4QItIarz1kSu8CIS3eMqD3g/aMQInaSW8ClzJQC0IQgEIQgEIQgEIQgKRUdeknaFoERJQAhApvEmRhajVV2DXLW85r8kzBqNRQnivYMBvcS+4nDLUUo24bYzCy7h+hQ3Rd/Nt4GxBP7f4R2haEAhHFAIQhaAQjigEIQgEIQgEI4oBEY4EQIssCJK0LQEI4WjgKEIQC8IQgEIQgEIQgEIQgEIQgEIQgEIQgEIQgEIQgEIQgEIQgEIQgEIQgEIQgEIQgEIQgEIQgEIQ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ASEBAQEBIQDxAQFRAPEA8QDw8PDxAVFRQVFBQQFRQXHCYeFxkkGRQUHy8gJCcpLCwsFR4xNTAqNSYvLDUBCQoKDQwNDwwNDSkYFBgpKSkpKSkpKSkpKSkpKSkpKSkpKSkyKSkpKSkpKSkpKSkpKSkpKSkpKSkpKSkpKSkpKf/AABEIAMMBAwMBIgACEQEDEQH/xAAcAAACAgMBAQAAAAAAAAAAAAAAAQIGBAUHAwj/xABBEAACAQIEBAQEAgYIBgMAAAABAgADEQQFEiEGEzFBIlFhcQcygZFCUiOxwdHh8BQVJDNicpKhNVNzsrPDFhc0/8QAFgEBAQEAAAAAAAAAAAAAAAAAAAEC/8QAFxEBAQEBAAAAAAAAAAAAAAAAABEBMf/aAAwDAQACEQMRAD8A7dCEREBwkbx3gOEBCAQhIkwJQkW2gsCcUcUAhCEAjijgEUcUAjijgKEIQC0IrzBzLOqGHXVXqLT/AMx3+0DPhKBi/i9hVfTTR6ig2Lnwj6S45Tm9LE01q0WDKfuD5GBnQhCAWhEYgYEoSN5KAQhCARGOBgRfpAQYXjEABjnix3noHgMmRaQJ3npAiTtJL0ENMYgOEcUAhCEAhCOARQvCAGF4mYDc2Fu52Eq2f/ETB4bwhudU7rTPQ+p8oFp1fz3mmzvi/CYUHm1V1dqanU59PScm4i+KGLr3CNyU3sqfN9WlLq4hnJLMzE7kncn6wjovEfxcrPdMMBRU/iPiqH69pRsZmNSqdVR2djvdiTv57zXa/OeolDDnUfO3XvLNwfxhUwdUEEmkSA9O/buRKsOt7wZ4H09lmZU69JKtJtSOL3H6j5TLnBeAuN3wdUI5LUH+dfI/mHpO44fGLURXpkMrgEEdDeRWRfrIg2ipnrJEQF3kxI23koBeEIoDhaEIBaebp3nrFAgnSNWgJBRAnIIk9O0YgFoQjgEUIQCEDEYDjmDmWcUKC6q1RKY6+I7n6TnnEPxhVbphEuenNqfsSB0bG5jTpLqqOqAeZlEzz4uUKZKUF5x/Ne1O/wCs/SctzjiPEYli1eoz+n4B7TUlz539YFozzj7GYm+uoUXpy6Z0qB5esrjVb/z+2eMYlEyZCMyFoRImLXAwMBRp1hGo3ED2Dkby9fD7jo4ZxRqm+Hfz60ye49JQnHSTQ27kXhX0+lRXVWUgqwBUjoR2tPZVnIfh5x9ymGGxBJpttTb8hPWdfRgQCDcG1iNwfWQO0IQgKEcIBCEIBCEICtC0cICtGIQvAIQiZwBc7AdTcbQHeR1+v8JU+IviPg8NdQ/OqD8NPcfUzmOefEvGYi6o3KQ9kPj/ANUDsWc8XYTDAmrVXUPwKdTH0nOOIfjBWYlcKnKXca23ec4q4pmN2JY97m5PuZ5F4Gbjs1q1mLVXaoT5kn7TELyF/wDaK8qJXivJASJEAhAQEAMJKQMBwEBBRAI1MDIs20D2NQSBrCYz1rdZj1MX5QrYc7cG/wDPada+GPH+rThMQwvsKTk/ZZxA1CepmTgMW1NgynSVIYEdRaQfXAMcrfAvEy4zCJUuDUSyVRe/it831lkgEIQgEI4oDihCAQhMTMMypUVL1XVFG5vubedhvAy7zxxOLSmpaoyoo6liAJzjiH4wIt0waBu3NqdPcLOb5rxJiMQSatRnv21EL9BA61nvxYwtK60Aa7i4/Kn1Pce05rxBx/jMUbM5RP8Al07qo9L9TK07/T07SNoEmqk33P7/AHkQZEwBlQzFaSCXjWnAQEiwns+GYAEhgD0JUgH2PeeQMBLCTqUWW2pWW/TUpW/teRUXgBiEny5JMMzGygsfJQSfsIHnFGwtsZAsIDMNUxquJAmPUxRPSBmVMQBMSriyek8CYWhRrPePTIyaoT0kCnsgP09ZFU3sBqbylm4R4aWtVK1wVsNSjsfMQLD8I84qUsWlJDqWv4WXoNt9XvtO8/vnNcpw9HCMlSnTpgrsCQL9N50TB4paiK6m6sLi0D3hCECFeuqKWY2A6/umF/XaW1FagH4SV2b2N7Tz4gB5Qt01C/2I/XMTMczpmktNep0+gFhe3+0DbVccoRXsza7aVUXY3F+k1uYcVUaNOpUqh0FMXIKi++wFwduo6+cp9PimviHxVHU1OjgxoKUdq1YjULautjoPTzE0hqmplmMZcPUoarkI7Vaj1LaLv4xfsRt+WBacdxfVxOEerh3pYcMLKz1AAu4B5j28Lb9PUecqXDOMrVRmQqVGruqFAwYupOmsPAe4J++0wcmRnyfFqoLNzCdIFzYcljt7An6R8BMyUswO6stMEHoVIWqQfcGBrMXwTikoNWY0jyxqqU1ctUQAXN9rXA3IvK8ry4cGG+DzMncmnck9STTq7mVxckrcj+laByL2LakufFotpvfrt0lRsMHwXWdKdR6lDD87+5StUKvUv0sAD1uPXcbbzBbIqwxQwjBUqlggufBuLhrgdCO8vfFdSmRh64wrYynpvTqU6tVBT3DL4UB67b+lpo/6yfEZpg6r0Ww5JpjS2q7AF7Puo23t0/DAxqPw9xRZ1LUU0mylna1TYElBpuQL2vbsZXcbhHpVHpVBZ6ZKsOu49e4lxr1WOfJckhXVVuflHIvYeQuSfrNdneT1sTmOLSggdlYMQXVNrIL+IjuRA1+UZE1ZGqGrQoU1bQWrVNFzYGwFt9jHnfD1XDCmzlHp1fkq0m1I217dB23m2yXh+iMG+LrU6mJYO1NaFNmW1mCkkrv139rTYcX0j/V2DtSaiFdSaR1MaQKPYEtv3HXzgY/F3/D8t/yD/wASTXcWriOVg+eKAXltyuTr1FdFP59Xe2np6zY8W/8AD8t/yf8AqSQ49P8AZ8u/6Tf9lGFbTi/IKuKfC6WRESlZqlVtKAsV0qPNjY7Sn5rw7Xw1ZKVTSTUty3U3Rt7dSBaxIvfzll+IeGquMJoSo9PQQQqsy6zptsO9p78U4bmDKsJUbTWcqrnYso0IrH18X3KwNGnBFVmZUr4R6qgk0VrXfbqOlpkfD4FceVN1ZadVWB2IIZQQfrN1k+Bo0cw5FHCVv0SEtjHeqV3S+wto3vp++01PCuoZ5igwI/8A1ncEbGqCD7WgY2I4ExVVqrq1EOWqVFoPUIrFSx0ki1lv2ue/aVbLcmq4h6qa6OH5P962JqcpU8WnSdutwRaWjhTLsV/XVR3SqNJxJqu6sAVbUEGo9bkpb29IUMhw2LxWa4tw9alh6jlKFE2as2liSCN7EobW63iiuZxwdWoUBiRUoYmgSFNXD1C4Uk2F7gd9tr7zRCdOxNINkWI5WFfCAurLRLVajECrSvVu4B7HtbwypZdkVWg+CxeIQDDVK2HKtrRrjVruVBuBZSdx2kGTS+HeIFNHr1cLhDU+SniK2hz6WtYH0vcd7TXZZwhicRXq0KegmiWWpVLfoVsxW+q24JBtYXMtXxJyXE1MWlREapTamiIwuyKQW1KbdNyD63mx4LyxkwWOw5H6dtd172NPQF8+oYfWBWB8Oa5UVKNbC4mnfSz0apfSR12t+qZ3/wBY1yoYOrgWBXdWJJHTa1t+57S1cFYB6CVmdTTokKVVxpII1ajbytNomYE4aq6gMVICjsR4dvsTIKvhfh7Up6SnJYn5mDE6fXcby15TwOgVrVHOJUal8IVTbqJacvKtVw7aVUGkraQBpU6W6TMA/tjf5P2CUc5xWWVmqEObKGYG5+x+s6DwktsKifluv7ZUuLKLjE6RcD5tja8sHCWZE6qTaRaxS3UnvM50WeEUJoVLiLNSgJrNppqSLAH6HbeVSvnOGWp/SGrVKpRWFOiqMqgt1O+17bXPnOhcRZDTxVF0YWYi6sPPtOKZhhXpO1Gr8yMVv+a3eQals4rJWqV6btSeozltJ28TaiPUXPeJeKcYGdhXq6qltZLXvbYbHYde0eNodwPea5lAlGTlub16BPJqPT1WuFOxt0uDtPWnnNdeaRVcGtfnEEfpL3vq/wBTfea68coyMPmVWktRKVRkSqNNRQRZxYix+hP3jGa1uTyOY3JvflbaL6tV/vvMSAhGwwHEGKojTRrVKa9dIIKj1ANwPpPOrm9dqq12qu1ZLaahN2W17W8up+8woQMk5rW539I5jc69+bca7203+209KWe4lKr1krVFq1NnqAjU3Trt6D7TCMUDPwOfYmgGFGs9MOdTAEWJ/Nv0PqI2z/Emk1E1qjU2JLIx1XOrV1O/zb9ZrzPJsQB3lGwxOa1qiU6b1GdKYtTU2sgsBYfQCRx2bVKiotao1QUxpQMRZBYCw+ij7TVVcZ5TxquSI1W9PGmMDB0xFXUF0A6ttPYW6GanHZpWqVOc9R3q3B1ljqFulj2t2t0mKh2hUItINpW4xx7lC2JrE0zqTxWsbW1WHzGxPW/Uzy/+T4znHE8+oK5XQao0htOw09LW2H2mtVSeknot6+gkGzXizHcs0Ria/LNxp19j1Ab5gPS88sqzLEYZi9Cq9FmGkhD8w7AjoZv8l4BeoA9VtCsLgLubTY1OC+SVamhrBzZWtcg+VoGiw+b5i3N016wFf+9Z2uGuuk/N08O21pc+F6Svh0pVXL8ggJTc3VQosGUexIm1yT4Z4ir4q55KeR3c/SWXGcB0KNLVRBDKramY7nyIhWlqYkEiklY0CxVFYEWF9u8tuS8FYeieYwNas19dRzfUT1Nh5yi0skAfxm9tJAv1M6thX8Ceqr+qSo8auVUtDAIviBHS/wCuc9xWKSk/IVdK3N/y3PnOnWlD4pyXTXapYFaljuTsYFmyA0mpI62ZkGgtbcW7e282X9HXVr0jXaxYdbeUpXD+a8hrMf0b/N5Ke0vFN7gEdCAR9YGo4gydaoDWuQLG3UiVGlUdXtSHiU2BBu23nOj2mPSwFNWLKiBibkgWMQeeENcopfSGIFwOl4TM3igMykfEXhrnIK9MeNdjYbn1Mu8i6g3B3B6g9LSj53amd1IsRsfX1mrxWH0n0nSeO+EjTY1qY8Lb7dvSUaol9iPeBoX2PpI3mZiKFjY9OxmI+xtAYMUV4pUO0CZ5tVmNVxoHTeFZZeeFXErMF8SxnmTIPepiyfaeJaIwtAAJ79p5LTJmRh8KWIC3a/2iiAX7TLwuWVKn93Tap7dJnYXIyGV3NwD8npOmZZWwy0lZNKgj5bbj0ijmVLJm6N4LdR3E3OU8PF2C0abVG72BMvuQZLhMZiWD6gFF9I2DHzM6PgctpUVC0kVB3sB/ufORXKDluJwaBKwIv4lAa4APYmZ3DWZ1hiafQIzBTqHhsfKXziTBLUoNcA6QGBtvtvKFgs1pCpvTIVbbLub36nyEDqgHuPc3kMRR1Ky/mBEMNXDorjowB+89bQjk1TCVFrs1ypVmG58uhtL3wpmeukKbEl02udtQ67CQ4jycG9VVue4HnNRk2V4hnV1BpgEX9pBeZj4zBrUUqfoZ7/wjmhX8NwogbXU8fXw9j5TfU1AAAFgAAB5eklCAQhCAQhCA4oQvA8Mbg0qoUcXVtv4icd4u4abDVDboTs1tmHmPadovNfnWTpiKRRtj+Bvyn90D5/xFEOJqK1OxIP0luzzJXw9VlYEC9j6eR9pocyw11JHbpA0lStp2NpivjfKYtZyWN+0RpmUN6zH2kBJ8sw5Z8pBG0YWTp0WY2AJJ6ACbyjwtiAgqNTKqe53gaNaRPpNhlOSvXqLSWy3/ABGbehlKiw+b6XltyPgDF1dLqnJUeIOwt9BAxML8OaAQhyzP+a9gJ7ZbwNiKjmnSpjQCBzPlU+03WIfEKNLKbr4SbWv6y0cAGoFq06jFrFXAPa/lIPHJfhnQpWbEE137KPCg/fMbiThamtW6EU0ffTYAD0nQAJpOLsAamGfQLsu4EKrHB2BWniQVN7XUnzvOhWnJ8tovTIYVG1gq2hfCNvPznT8sxwq0w469x3B7wPerRDAqejAqfYzn+KyVqDsBZVJO9rMw8ie86KJr84yha6aSdJ7MOsIr/DGeBWXDtcg/KetvSXATWZXkNKiAQNTfmP65srwAiAUDptC8coIQhAcIoXgOKEIBCEIDkTHEYEWMYifpGDA0PFfDa4mmSB+kUG3+L0Pr5TjeaYA02ZHFrbD38p9Aht7Socc8JCuhq0wNai7Dz9YHzjmlHRWYHuYjf6TdZ7lj80DSSRftNxw9wWlVQ9Zjv+DoLjrAqqYbULje1ibTNp5QxAPQeoN/pL7iuEUCAUFs5sAo3Db7Cb3JvhbUazYluWNv0am7e3pKKVwjhadKtpI1B+jEX0n3l1xWLpIrA2N+w6CXXDcJYWnSalTpqtxbURqa/nKbmOX0aVQ627nwnrbzmdVYuEOH8Hykr06QLPfxVPEVN+w7S0FP57zS8IsORYdASRfym8AgU3jiq1KzKAeZ+zymJwdmWmqBUBDVQRq6KPIGWniDJxWpW6sm6yjvQKNZmJYdO1oR01TIutwR1vsZruHcxNakCwIK+G5/H/iE2soovEuVVUIFFCwc22G49zNhwhkdemzVarEagV5e+n0MtNoASBwtCEoJG0kYoEV6yXlIr1jfpAlCRRoy0AMipgp6wIgAO8mJG28YgOEIQCFoQgKQZyJ6RMsCGm+8ZXa2x9+8ajaQUwKNxb8PTVfmYfSL7sh6b9TMB+DqmHoDUQ7XJOkX0jynSyNp416F0ZfzAwOVBarMpF1VSLEDqBOq4R9VNG8wP1TmOJxNVapQ2KoSpUdTaX7hjMRVoiw06Do0nrbzkxW2tOf8a5R/aBUK3UjrOhTEzHACqmk9R0hFJ4azHkVdy3LewYt27CdAU337Hce0oycNV3YrbSt+suWX4TlU1S5bT3MDItNXX4eotV5rC5/L2m0hKIUqKqLKAB6ScIQCOKOAoQhAIo4QItIarz1kSu8CIS3eMqD3g/aMQInaSW8ClzJQC0IQgEIQgEIQgEIQgKRUdeknaFoERJQAhApvEmRhajVV2DXLW85r8kzBqNRQnivYMBvcS+4nDLUUo24bYzCy7h+hQ3Rd/Nt4GxBP7f4R2haEAhHFAIQhaAQjigEIQgEIQgEI4oBEY4EQIssCJK0LQEI4WjgKEIQC8IQgEIQgEIQgEIQgEIQgEIQgEIQgEIQgEIQgEIQgEIQgEIQgEIQgEIQgEIQgEIQgEIQgEIQ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0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2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4" descr="data:image/jpeg;base64,/9j/4AAQSkZJRgABAQAAAQABAAD/2wCEAAkGBhQSEBUUEBQVFBAWFBYVFBIUFBAWFBAUFRUVFhUYFRcXHCYeFxkjGRUUHy8gIycpLC0sFR4xNTAqNSYrLCkBCQoKDgwMFA8PFCkYFBgpKSkpKSkpKSkpKSkpKSkpKSkpKSkpKSkpKSkpKSkpKSkpKSkpKSkpKSkpKSkpKSkpKf/AABEIAOEA4QMBIgACEQEDEQH/xAAcAAEAAQUBAQAAAAAAAAAAAAAABAEDBQYHAgj/xABCEAACAQIDBQUEBggFBQEAAAABAgADEQQSIQUGMUFRB2FxgZETIjKhQlJikrHBFCMkcrLR4fAVU2OC0jNzorPCF//EABYBAQEBAAAAAAAAAAAAAAAAAAABAv/EABgRAQEBAQEAAAAAAAAAAAAAAAARQQEh/9oADAMBAAIRAxEAPwDuMREBERAREQEREBERAREQEREBERAREQEREBERAREQEREBERAREQEREBERAREQEREBERAREQEREBERAREQEREBERAREQEREBERAREQEREBERAREQEREBERAREQEREBERAREQEREBERARI2O2lSormr1EpL9ao6oPViJIBvw4QKxEQEREBERAREQEREBERAREQEREBERAREQEREBEi7R2rRoJnr1UpJ9ao6qPK51mgbd7d8DRuMOKmJfqo9nT+84v6KYHSZF2htSlQTPXqpST61R1UeVzrPn3bnblj69xRyYZP9MZnt3u9/kBNEx+0qtdy9ao9Rz9J2Zm9SYHf9u9uuBo3FAPiX+wMlP776+imc62924Y+vcUSmGQ/5YzPbvd7+qgTnkSokY3aFSs5etUeo54vUZnb1Y3nYexrtL+HA4tvs4aox9KTH+H7vScWlQ1jpxgfZ8Tm3ZJ2k/ptMYbEt+2U191idcSg+l++OfXj1t0mRSIiAiIgIiICIiAiIgIiICIiAiRNo7Vo0Ez16qUk+tUdVHlc6zQ9u9umCo3GHD4l+qjJT+++vopgdHkXaG1KVBM9eqlJPrVHVR8zrPn3bvbfj69xRKYZDypi7273e/qAJomN2jUrOXrVHqOeLOzM3qxvA+gNu9umBo3FAPiX+wMlPzd9fRTOdbd7ccdXuKJTDIf8ALGZ7d7vf5ATnd5SEScdtGpWcvWqPUc8XdmZj5nWRoiUJWUnpYALAF+GvhaWWqX4+nISgNjcQL0Sua4BlIF/BY16NRalJilRGDI68VYcCJ9NdnG/ybSw12suKpgCtTHPo6D6jfI3HQn5emT3d3hq4LEJXw7WqKeB+F1PxKw5qf68QIH17Ewm6G9lLaOGWvRNjwqUyfeovbVT+IPMEGZuRSIiAiIgIiICJE2jtejh1zYirTpL1qOqg+Fzr5TQtu9umCo3GHV8S/VR7On95xf0UwOkSJtHa1HDpnxFVKSfWqOqjyudZ8/bd7bcfXuKTJhkPKkLvbvd7nzAE0TGbQqVXL1Xeo54u7MzHzbWB3/bvbpgqNxhw+Jfqo9nT+8+vopnO9u9t2Pr3FIphk6Uhd7d7vc37wBOeRCJGN2jUrOXrO9Rzxd2ZmPmxvI94iUItEQPMrBEQBlJWeqdIsQAL34d8DxAMm0NmE2zELcG3eRxHce6R66qD7hJHU9eclFoqDKCmOd5WVlFc3p+EpEQES5Tw7HgJKo7O+sfIQMtuHvhV2dihVp3am1lrUr6VU/JhqQeXgTPqHZO1aeJopWotmpOLqfxBHIg3BHIifKdPDBeAncexHaGfBVaZOtOtfwV1Uj5q0Do0REikhbT2zQw65sRVp0l6uyrfwvx8pr3aftuphsD+ocpVqOqB1+JRYsxB5Gy2v3z5t2pVqNUZqrM7E3zMzMT5nWB3bbvbtg6Nxh1fEP1A9nT+8wzeizne3O2vH17imy4dDypD37d7tc38LTQTPMqJGLx9Sq5eq7O54u7MzHzJvI94gCBSJRnANj8heVQ34QESsuYegXYKvE/KBaiZB8AmW4csb2OUXt1JHG0gutuYPeP6yc6PMSfR2Z7wzFctrnWxtaUHsl1vm5ga8Oat0PQxViGtMngLy/RwBJGYgAi41HvW5Dlee6m0bEFAQRzY306ZRYAfykSpWZuJJ1vqTxj0TstOmddSR9lsh8OBlt9pEXCXAPMkXv1GWwEhSoWIPVWuzfESdb91+HCeJcp4cngJJp7NP0iB3DUyohy5Tw5bgLzIphkXlc9Tr/SXwL8IEGns36x9NTJCYdV4DzOs9V7rqdPHn4CZjdzYNXGi1GmXINmtwXpc8tJBikqAm19eQla1EgX5ed/QTNbS7OsdTxS0adFqj5Vf9UAVS5IAqNwU3B+IzqGy9jYRMMP2cNWZCtQ1TmyvYq4FuWa8Ucl3W2XUxlU0qS5qlrgcPdHEnw09Z3Ds33YOAWpTqFDVqFXIQ3Kquljy4sT/ALj3THncPDbOp0qmGD+2NQK1V3JYq1N7iwsoF7cBymf3ZN6rH7HHxYfykVssREo0jtU2Z7TD031ujlba2s46dbqBfvnDds7PvfTXlPo7fSmDgawIv7oI7iGWx9ZxfePY70mK1BZ1te3Ag6hh1B/vnIObOJ5mR2vlFQDgSNfUiQ69LKeNxxBmkWpSrw0/sf3aeoDQLAlASOHHul8qJQADhA91Dc/3x5z1hsQUYMOI+d5aiBkMPjkABqKWqA3zCw8L9ZGxuL9o2awUdB+fUyxAEkV6eqTa5vYWF+Qnie1pE8NfCXkwR56Soiz3Tok8BJ1LBDnrJB0HQQISbPP0jb5mSaeGUcr+MuJU1AI1JsJMOxqjIzU0dwoLNlBsANSb+AMCMV6ektVK+XiPI6H0mb3A2OMXiGpPU9kLFs1ieH0R0JGv+0zfdpdj9HEvTTC1ijLmNaq65sy+6BkUW1v1I4yUaFs3dmribexpu97EEA5fX+sjbI2DW/TTSqU6gFNymIKIzexQH32YgWFh71z0nZtk4JsAjYOnUZkpEWYhQxDqrm+XlmZrd02jDYXPgGRQMz06o6XZ8w18zxkVpGM7PcFUpfo9IN7R2UDENqU94ElVuL3FxbvkzCbpU9klEwr1T7ZX9qXYe+aZp5NFAAtnf1mT2Dh2asoOhQ3cHiuXke+5Amc3mwqth3cj36as6nmLC58iBqP5QLO65uKh+0PwmEbZjLiDRawLuzKeRR3ZgfIXFuomzbvqP0dLc8xPecxH5TH7XFsdhz1Uj0cf8oGZxeDWpTKOLrb0I4EdCJiNzWvQJPxEi5/2L/M+sz817cs/qnH1ahHoAPygbDERKLGNwSVabU6gzIwswuRcXvxGvKYDffdf9Ko5qY/X0wcn+ovND48uh8TNmiB8q7X2fmJFrMCSvG411BmJ2jhcp01HfO19qe5uVv0ukPcY/rlH0HOgqeBNge+x5mcvxmA0IP8AfQiEavaJcrUSpsZalCUnpUJl9METx08YEaelQngJOTCKO+XAwHcIERMCedhJCYRR3/30khaDMLrw68B6yw9XKwBOtxcWOg56mB7z27vlLlIZuHz0m77M7L69amKhyUaZXMrudSCNCOo15S1uh2d4qjVXEY2gP0QMA6u4DVM7BFKqLm2ZlPvW0vJRpOLpFBc3IJsCBZb+Jm47i7mNjqJqe1Smitkct8Wa1+HgROpf4LhsWUoVaCfo4OfIt1uVBy3YHNbXheU2psunhq4TD00pUjRWyooVSVepfhxPvLc+EitB/wDxOtVxTHD1kGGBX9c+YvmsMwVBxseZIm+UNoE0AiqiKVyOEULm+i1+eus2bdxCKFzzYkd40H5TCf4UtPGCje6MfaDwZnOU+akeBECVvBslKWGQYektOnTqqxWmiqqrldSbL+8JXdakS7P9HLlv3kg/l8xNjZbi0wG5Tfs/gw/gX+UaI+9WCVGWqvxVGyP0NkYqfGy29JstGkFUKugAAA7hMHvn/wBFD0qr80cfnM7TOg8BAwGzdNoYgdwPqlEzKbaW+GrDrSqfwGQcPgXGPqVMp9k1MWa4sTZRbrf3ZmXQEEEXBFiDwIPGBjd2XvhUP738RnnauzHqV8PUS2WmWz3NjYlCLdfhPqJkMLhFpoEpjKg4AX09ZelCWsPhUS+RQuYljYAXY8Se+XYgIiICIiBbxFBXVkcBkYFWU8GBFiDOI73bpHC18guaROak5+kl9VJ+svDzB5zuUxe8mwlxdA020b4qb/UccD4ciOhMD5p2vgQCbjw85ihhlm2744BqZsy2dXyuv1SAefC3QzAUcAXAsCbjQKLmKiMqjlBVuNtOvAeplzG7PqUaqq6FW0YBr3YHhb05Tqux9xMMaK1KzvULqCaQ93ITxRrjQg6HSKOWbPomq+Qe81tAtyW7hMxtfcjFUaHtvZFVzKtvie7aCw48bcOs6FsjsqXAKMaK7tWQq9NFVVRQzAENe5f3WP1fCbfseuXxKFiSfeOv7rSK5tuDueFpn/EaFVH+KkrjJ7RPpFgdRYkcRrebfQ7M8DjKxrVaZCoFQUUYqjWubuR7xOttCNAJsO9uDa9OqPgQOr9RnanlPhdSPMSdu3h8tHMfpnN4DgPwgapTXIGpLolN6lNFuTlRKjKii/IKAPKbftDZxq4X2YOViqWvyKFWAPmtpjNrYdVxtEgACobt0ZldBc99m+U2WBrG6uHu7MeKe7b7RJB9MpEnb2J+zE81emQeYu6qfkSJY3Y0q4kdKrf+yrJW9I/ZKncFb7rq35Rgm7NP6mn/ANtf4RMPtPTaFA9Ut6M3/KZXY7Xw9L9xfwnjGbJFStSqliDTzaC1mvlOv3fnAnzA7pUGRKiurLaqwGYEXA0uL8RpxmeiURdpbNSumSpfLcNobEEG4klVsLDgNJWICIiAiIgIiICIiAiIgIiIGkdpG4LY+mGw+VcQCAcxIWooOlyAdR+Bt0mG2Buu+zQtKq1Oo7KzhlQ/q7MAVDNxF2vewnUJgd68CCgrXOanpbkyuyA+YIB8j1kFN3cKjl6zIrVr5RUKqXCgfCG4gXJ0HWYPEYZlr1UIOZqrso+sKjllI8b/AIzatgUQtBSOLe8e8n+xMft/TFYU97D0eifzMDMPgVej7KoLqUCnjyHKYTdeiBVrA6lGKA87B3W/icomyTXt39MVih9sn1Yt/wDUCfvGt8JW7qZP3dfynrYJ/Z6fgf4jL+08OalCoi/E1N1F+F2UgX8zLWxMM1Ogi1BZwDcXBtdiePnKMZvG1sThD9th/wCVI/lNhlqrhlYqXVWKm6kgHKeo6GXYGL2Xsk0q1ZywK1GzKADccSb+ZmUiICIiAiIgIiICIiAiIgIiICIiAiIgIiICY7eNb4St3U2P3dfymRlnF4YVKbo1wrqykjiAwINu/WBF2C18NT8D+JkLeLCu1XDMilstQ5rC+UHKbnoPd4zK4DBilTVASQo4m1zck8vGSICRaGzUSo9RRZ6lsxubGwA0HLgJKiAiIgIiICIiAiIgIiICIiAiIgIiICIiAiIgIiICIiAiIgIiICIiAiIgIiICIiAiIgIiICIiAiIgIiICIiAiIgIiICIiAiIgIiICI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2" name="Picture 26" descr="http://t2.gstatic.com/images?q=tbn:ANd9GcQgxiQ1jTe4cj0KKnfBb1iq2ZfGexe28rdxhei6_eCBuWI_4V9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0761">
            <a:off x="5142741" y="3397027"/>
            <a:ext cx="1639000" cy="15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8" descr="data:image/jpeg;base64,/9j/4AAQSkZJRgABAQAAAQABAAD/2wCEAAkGBhQSERUUExMWFBQWFBUWFBcUFBYUFRgUFRQVFBUVFBUYHCYgFxwjGRQUHy8gIycpLCwsFR4xNTAqNSYrLCkBCQoKDgwOGg8PGSkcHBwpKSkpKSkpKSkpKSkpKSkpKSkpKSkpKSksKSkpKSkpKSkpKSkqKSksKSksKSwpKSkpKf/AABEIALgBEQMBIgACEQEDEQH/xAAbAAABBQEBAAAAAAAAAAAAAAAEAAIDBQYBB//EAEsQAAEDAQQFCAUHCAoDAQAAAAEAAhEDBBIhMQVBUWFxBhMigZGhscEUFTJS0UJykqKy0vBDU2Jjc5Ph8QcWIzM0VIKDo8Ik4uNE/8QAGgEAAwEBAQEAAAAAAAAAAAAAAAECAwQFBv/EACURAQEAAgEEAgIDAQEAAAAAAAABAhEhAwQSMUFREzJhcbEiI//aAAwDAQACEQMRAD8AtvVLveS9Tn3kRoupVtEmky8G+0ZDQJyBJIEo52iLV7jf3lP4qNL2pzoc+8uHQx95W7dC2o/IYP8AdZ8V31Faf1f7xqNHtSu0Mfe8E31Mfe7leeoLQflUvp/BqQ5O19dSl2v+4jQ2o/Ux97wS9TH3ldnk9W/O0urnPuLn9X6n56n9F5/6o0NqX1MfeSGiD7yujyff+fZ9B6Z/V9+u0Dqpu+KNHtU+rI+V4Jerv0u9WR0C78+P3bvvLnqF358fuj99BbAt0d+kpBYf0kR/V8/n/wDiP3012gD/AJj/AIj99BGssn6QUzLJ+kO5Q+oj/mP+I/fXDoR3+Y/4j99MDmaPO1va34ohuhXH5TfpsHmqluhDrtB6qX/0VXpvnbO0OD+cBdGDbpGzNx2Jyk1zdAu94fTZ8UjoI+836bPivPKfKStldgbZb8VK7lBV2q0txU0XGbh9Jp8Coa+iWGJdkZEEZxh4rFHT1VRu5Q1NqWw2rtGMzvd6jdo5h+VPWsVU5QVThtTjpepkDh5pbVGtqaLZt71C7RlPae1ZY6UqHWuHSFQ6ylapoami6e09qHfo6n+CqF1rqe8VwVnn5RUhdPslMfzVZbqwZiCCJAzg4+Kjuu94rlWzNd7TQcZx2pGfZ7QHiQR1n8bVIeI7QohTAGAA4BcujYloHzvHaFE8bPFNLRsUbwEaBc273T2JLnOHae1JGg9J5AVCKdVk/La7tbB8FqljORdWKz2+8z7JHkVqHc7JgsicM5jVK2iaKJXJQrecnFzI2AHzUvO7SO1Ij5UZKa+1NHym/SHxUD9I0xnUpj/W34oG4mcVGUO/TFEflqf02/FQnTlD89T+kCpG4LcVE4oU6bon8o3qlR+uaXvTwY8+SB5QUVxCDS9M5XzwpVD5JDSQ1MqnhRf8FI8oKJTHFQi2E5Uqx/248Sm+kPP5Cr1ho8XI3C859pSmlRl9T8w/rdT+8qzS+nzZw0vpE3nBuD2mJOZgJblEzn2tVnuW7T6K4jC69hw+dHmrg2h2wdp+Cq+VHSsdbc0Hsc0qp7VfTz+z6Wc3OHcc+1Wtm0rTd7QLe8LMhyIpPXRGW2uphhEgg8Cm1KNPO808J+CztCtBByI1jNFjTxygYbABKfBrNpZx4Aq20RoQ2kkUwJGpzmtJ4Tmsq/T42O63DyCErcoiCC03SCIIcSZ1QdSnUP02Nq0XccWuEOaSCN6GdZwotAW11am5zzJvZngCUY8LKrBvohRmminhQkKTiMNShPhcckZjkwp5TEiRuUFQqd6HqJ0zbySjvJJBvuTNWLS3feHa0rY1WCTgsHoqpdr0z+m3vMea3lbNabKoTSGwdizvKWzs5yk5zAZDhkNTmujrBK0ZcqPlOyW0zseR9Jp+6unt5MupJflzdxudO2B6VkaBhZNetlMcNSJpNLZu2Zo66QiTuEq0sdoaWgfq2H2DmRnejHJTnMGXYZgMgHuR1s5LZr/XFjLZvdUdWi556VNrYkYOZOIjGDOGpPNkfiCxuET0t8jWrwYQZdw28QnCuN/1Y8Vw3OfUa+F+6raFKuGgAM3XiTrnYiBTtB+Uwfj5qIFfd9YY96mbb9RAB6vgomY8f5VVPRVoaXEVWC8ZMMJTjo+0H/8AR2U/4qwNYTMDtPwXW28Rr6muhK52F+KKPSVjrU6ZdzzjEaruuM539yzz7fU/OP8ApFbPS9e9Qfg7LWDx18Fh6jpXrdhMc8LubcXdf82arj67jm530iqrTuNIk4wQccdasyEFpZk0X8F254YzG6jHpZ3zm61LXSAdoB7RPmg9L071nrD9S/7KnsLppUztpsP1Am2jFtRu2m8fVK8T5fR/DyBrlLTehWlSsctozHNqYRHX1ZKNhz4+SjD05mR4lM4RGCFtPs8X/wDZFbEJWyZvd8ShVbbkwyKE7Xu8laPCB0AIs7N94/WKMe5Y1UQvURT3lRlSpwphKcU0MJ1FTbJ7OcmEpqlNE7Ex1B34KzvVwnzB436QVEK5yIr4ZoZmoK5dzcB3MhJTc4NySZLtleCDsIPZj5L0S01cAdq8yleh0qt6hTdta3vaqhVMHSq7lA2aPB7D33f+yNY/BB6YE0Km24SOqHeS36F11Mb/ACx6k3hYM0Q2aDNwj2iMidQVi26BmfxvIQfJeHUMRMOd34+atvQ2Z3R2Ba91j/6Zf28/p3eMDFrHYYk5iVFQbSl45o/2YkyJn5onH+KsGUQMgBwACcyphr7l52U5dGN45ACtTEXaD+qlluRba+MCk+Nt0AZbznuUvPD8FqQq7p6z5BEI2rWfhFInD3miDOvxTHVauqkMtb8Z6hki7p3dpKQp7Y7PMos2am041xs7rwaMR7JJwxBmQNqwL2r0nTjP7B3V4hecuC9XsOMa83vP2iGEPpBs0njciSobWeg7gV35czTm6f7Ra6HdNno/s29wjyRESTvBHchNAPmy0fmR2OcEbT9oLwcuMn02P6yvFXZldBXLSYe4bHO+0U1rlvGYhrlLTOB60KHIhp6KDiQlB1D/AHfGe4qd7vNDVD0m7gfJC3oWiBFnpfMHfipnOUdkEU2DYxvgnOadiw0pC4phKldRO4cSB5qM0jN0YmCYEk4ROrejVHkjc5S6GrXmO2te4dRxHj3IO2v5vB0gnKQouTlpitUYflNvDi3PuPcuTvOnb02nRylyWlam8mA4CchrjsUQaWvF58yDAjNV+mnVBaA5od0QIgEjfqTNJOdWeLgN6ngQMwSZkbl506NsnM1/jtEaWbEHqQVB3S4AlHWxj3UJcIcBJHDAnsVVTqRTe7dC7e0y3hq/Dl6k1kZ6UkoOaKS62TUF63mhK02RhzgR2OIWBWx5K1psxGxzu/HzVxMWtN6ZasWOG1rh2ghMY9ODlWPuFlOE3IipNJ43tPa3+C0wCyfIh0F7dgH1S5vwWpvLt7r99/by+l619HFDluPjh/6lTyh6h6WPl5rzc220tM9XGR8FJTpjaDtifiUMBr8v/VSNcNc9seJUQxrWwMFwvG0IcOb+JKc1w1D6pCog+lXA0XiR7J1715xUGJ4r0q3f3T/mO8CvNK56TuJ8V6PYXmxwd3OYhKjrtlp4HwT3FMevTrjnuDOTJ/8AFp7r4/5HKxZ7Y4hVnJj/AAzdznj6xVm32hxXg5zWVfUYc4R4ppIxWqD9Y/7RUDHKXS5/8it+1qfbKHDltPSNciGGUYzIIBhRrWy2InCCg468b1GKQkEYnKVJzUCAIAT6IAzzGICVW3Jp1Q5hp0zUaKfs/JJBcCXHPCGwBnJVnRBZzPONpgEVhWJDJBF67Bz7Fn9E2wVgGOEvF7G/cBaX3gJ25DLUrO02Nwkmk0y68YJPSM9IC6NpUXKIkv0DrUXlrG1bRTuMuYNhwBlwE3RGI2pj7ja3OCtUMvc9pZTJB6WLTBGZxyXWsq6hTGOxzcspA1oK32yqx5aSWjMdENkbRgp3Fc0dpBjaobUJdIBwIAOBkSIwWTpW80rQx8YNdDvmnB3dKLtNocc3uM7SVX1rNez7lOeXlNHjPG7eiVBhnmNW/IrM23ST6dpdAlsgEQMRAkzGJQ9n03WaxrZb0WhoN2XQMpJPDUk/SdR2dR3VdHgJC87Dtssbd+q6/wA0aFzg5u4jXgcRrCy1pYWtufrI6pwlTc+73nHi4nzThafeHxWvQ6F6dvPDPPOZJ/Rx+CkovSG70l18s1oVp+R1Xo1W7we4jyWRNcbVfcjLUOee2c2eBHxTiWlY8ypQVE0dIqROexfRnJZ1201G73x9IOHcVrSsboc3bcRtn6zB8FsnFeh3PMxv3jHk4cZZf2QKiqOxzjt8in3kw4n+a8zONY4QN/0Pin860DLwUOHujsJ8Qutvah9UDzWStp/SDqH46gnBzt3f/BRgu3dZ+AXQTtHZ/FGxs+0YscP0XeBXmVrEPdxXpTpgyZ7F5tpR39q/5xXodhf+7P4cfdzeMoZxTCknCk6R0T2ea9W5Se64sZaK5Kf4f/cqeIVuxnSHEeKqOSn9wf2tTxCum5jiPFeJn+1fS4frHhmmv8RW/a1PtlCBF6Z/xFb9rU+2UGCtYj5StKItNctaLpiUKpbacG/jYiqkcfUJYS4u1Rs3paOZNSNsDtK1jtI2dmjwxoYZYScBeNRwzM4gzHYszoMf2rYN3pNg44Gd2+ElNDQaWGRBBzH8VqbHyhDaVNoeZBJeLskt1NB1cVnjp0a2ioMpqNYB9JvTXPXVCJ5p/wDtudHY9plY3A5a1Vq5UM9x543fistpnSPPVL0XQAAATOXDioRp6hlFUA6jdkHaJDVILRZXRL6rJ96i2O0PS8dHsHze9NNNWT7LQ1VnddF3k5MNCh+ed1Uj5uRYYANCcGI1vMj8rU/dN86i6KVE5VXjjSHk9LQAFs5pNZCO9XA+zWpnjeZ9oR3pV9F1GCXMN33mw5v0myFUIHfH4lJO5tJAdlXfI+pdtbP0g4fVMKlhH6Er3bRSOx478PNBWvTHjFchSVG4qNCr6V1Ordt1M7bni5q2ZrjasbbbE81ab2svQBiXBsQ69rIR7Oe1Ck3cajj9hhntXV1OpMsMZPcjz8ullM79VoTaAmelif5KlZSqa6jI3U3O8S1SlhOdV/8AoZTZ43lxWWqnTyWHOjH4DyCiqaVZlOIMHPA5xnvQRs41uqu+dVdHYwNTfQqefNNPzrz/ALZKj8d+1zpVO7TtNusdZHmmev59hrnfNa4/ZCcwAZNa35rWt8AE81CcyT1p/i+6f4kbLbVJxpuA3ljO2+4HuQtWwtc4uNOnJOJc9zj2NbHejCmkLTDHw9C9HG+wlWwAtuy1okf3dO7l+le8lH6sZrvHi6PsgHvRjjjl1qMPByyVWb9tMenjPgNZbAym26xoa2SYE5nM4lSxj1p6jcjVaR4Hpd39vV/a1PtlCgo3S9kIqPcMQXvPCXEoJoW0Rrk9rlJaziFEW4p9oOI6kKiE+aM0bTLjDcDOc7EGW+Kms1qNMXmxM68QkGlpWLK9DuKn9Cpn2mu6qhA7DKp7HygJwLRPzwPtYd6uaFqkf3b+wO7wSoBj9D2c/k3n/cA7wyUGa7qTi2nRpjCRev1SRvvOjuVuLU0DEPH+h3wQVCu01ibw9mMTGZyxRAEZbOdMkmm8CCIAbhkABhG6FNTqu1tvD3gCO0EKU6MZVYXXocScdWBgCNa5oeu8O5qqMR7LszGydfFFh7N9IpnC8AdjsD2FTNs4OR7CjLZZacS+CN+s7lXM0e0Y02vHzgY6sZH4wS0W0rrOVNZq76Zlji07WnxGRQlO01G+00xvBJ7QPJEMttM6wOOHin4nKP8AXdT9X+4pfBJDXm+83tSRowl/cn0ahDgdhB7CulqbdUDT2Cm6QDtAPanEIPQ9W9Z6TtrG+CMQbgC6kkml1cSSSBLq4uoDhncugJEfgKM1WtzcBxOPenIEi4grRpmkzN08BKqLVywGTKc73GO4Sq0TREoe02llMS9zWDa4geK815RcsrYHQHimw+zzbYO8EmcVlvTXvc4vcXEnNxJOW0pyF5PTrdy+s7SWsJqO4XW9rs+oKht3KuvVwkU2nU0Y9bs1lQQ7AifFTUqJ1Odwz8UxRophVukdCR0qeWZb8Pgj2XhmR1iO8SPBG0XjXgd/xTDFuatHZbRZmWN964a7rwE4uGIiNmEqXSGjaNQyHta7XiIJ370A/QF3Ve3jEJ+Wis2o3vBOtWWjrFIlwEHIHNEtsgGqERTpxks7kuQG7QjZlpjjiFJQsVRnsx1OI7iEeAuhSekHpFf3f+3gZTGWpzT0qYEmTeBEz84I1lUoulatRCcpWK2zgknotgjC4/I8JE8FPo+w9K9eEjUMCOo4jrRlSxUn5sE7R0T3KE6AAxY47pcQe0FPaUto6NRpOMths5BxPwRos+0nwVTaNHVHC6XOA1SS4doxSszXNB5x0xl0nDqM5cctpCqEsn0Bt70NWsIOsdYXBTBH9y475vfZK7zLNbSOLHjzTMJ6nb7rfx1JIr0Sn7x7HfeSQey5lI0tyuW2ZNNlCjxVKO0LyqFCiKb2F12YIIymYIKnq/0j0W50qnaz4qir0FRW+z4pXEm0d/SjQH5Gr2s+KfZf6SadSbtF+GouavNa9PBTcn60Whon2jd7ckiel/13JyoHrePIJw5XPOVJo4uJ8ghm6I2uA4YrrrJSYJc+Bvho7Sn4jY0aequ1sHUT4lL1hUOdWOAaPJVFXTNkp5vaesu8MEFW5b0GGGtcdhDQAcYzVSaK1o+enNz3cSSmvcdTY3kgeKxtp/pDdkKd0nIudeHYFV1uWtocfaDSPdaIJxnPFMtt2+xOcek4dUlDV6VGn7dQDrAXn1XTdZ7Zc97hPSBJIwE9WaErUydYiBr1I0bV8otM2R1FzGG8/wCSYJAMjXlkse2tA9knaVJZqpZUz1RPHKJRDhWfLJcXAhwk5iYG45IkKwO23GOiCXalI/SRmQIAabw1h2GO7Wm2qyktbVBAccYyxkjaZ17E4U5bzgDi2IqwMAcMjuwR4iJLLpF7XNDsQQTjmRM4naitMPlrXNynGMjslCVLIAObfcbeF5jr4eQJwabs9hUtjrADm3yScxdwA96dnUjQlS6FLHPE3ROEuaHATrgqw0hQqWepLaoqNwy9hw4Kmr2c0HXh0mHX8UV6ZfGeGpG/g9L+zXKrA4DPx1hcOi9gQPJivBeyZxB8itK16mxcUrtHkJjrMVoObBTDZQpk2bP8wuigrs2FN9B3I0FZSpkI6kphYtyc2ynYnoiaEn0AURSs6lNnVFpVVNHkGWy0/oiWn5zBl1Jem3fba7ix0jsOI7FbmgncxG9NKj9c0ttXs/gkry7+ikmD3WVMdZlbCzqOtZ09HKo7RRWb0vVawx4fzWwtFJYnSliHpDxDjk446iBliFOitVda3A+zB64Q3pJvBzMHA4DXIOEJ1SxxAcIvEhpzgap2rhs+Ia7A3QQ4Rm0xjPVvS8RsXW5RWioYNV5GZEwI1xG9B3nEmCTBgtcSTMa05tKXEOIa8F0EaxEkRxXGWe8Ig84Ll6AGjOZJ18SrTTGOwBEGQCQNmRw1JNAxjpNxGGYOYw4Io0Z6QDWPF4XXmZM4Z8Na6IvSHEEw57QLoIi7AJ1jekQMUpaJabrnYOGYDsonPWnlnS6RaMAQ4Y59EggZkolgOJbTOwNqElstyIhOpUjhSm6IvFt0GQTkDngUCQOyxT0Yfzh6QMBrXBrszO5OqUAQ5wDWEXm3S4uLsQQWxI3TkiaNMGs5tS8RdBEkHVvyxzTrJSLL7LuDem1wmbhnCdQBlCkVaiwgEFxdh8gNaIG84kYKK0VXHGZdGGOzHxU1jfDek6ekS2TJgmU0lt+8AScRgIEFItVA6Ll4S4a8Ig6x3ptWkWEOiQc25yDGMbUU1jjMMzJJnKTn4KQWKs7XCNiBPRIEF8NmcBGJM696Y5jSAXGXA4nORjhs2K1pcn/eJKKpaAYNUpeUXpBomqHtIOLZgAgZRkifUtI/IjgSB2Si6Ojw3LBF06O5RaqBbFZG0xDW3UfTSFHcpKdFAT0QimQUNTpqamxPRp20AnmglTpFTtG5VImoBQT22SUVSYp20QqLfCvNiKc2wxqViWKNz0iAPowm82iaglEMswH8Uz0rebK4rXmBuSQQh1HFQuoqxujZPFQVGqqFVWs7RnJPcsdyiaG2ljoMOpwbpuklp2rdWiksjyss8c08NvXXmQciCMu5SVZO0VWHAgiTgZkAgHEndOa4/R7zTvOpuLAAOdxgObiGzwkxsKKtlvDmubcYwOBG/q2dQXbJpmKQpPewsDbucEYQcDu17kwGbY3uaH4ERfYW4OALcQcNfWuWPRnO0muc4m83M5gE5SpLJpJrKbWSXXRAgHESY1bEyhXe0XWMIEmL0CASTv2o2WtihotmGuP5J/o7RsHEhDBlV2bo3AE+Kkp6Dc7O+7thTuH4uvtFNubx1fxQ1W1ML2ua1zi2RkYIIy1cVa2bk0fdA8VYU+TwGanyGmbdXeXBzabWkAgHXBiZjPIJ/o1V5kvOUYDVsnOFqKWhwNSLGjhqEJeVVpl7NoMYSFaOsTLrQKbWkZkDE8QrinYlILGlzT4UlOw7lKLErdtlTzZkaHCoFkT2WSVats21dbZ41I1T2rmWQLrbKrHmU80Cq0ALbOumiJwRvMLoohGigUUk9lMhFGintopltHRMIlrEwMU1MwmJye2nCe1uKaXn+SRKDsOc0KJ1NPvJjnoSjbT6SIDVEx0FPNRG1f2kgbQuKKQupbh6Wz6eaidSXUlpKgO+kqXlDoHn6LmDOQ5vEJJKaGLo8hKp9pp4kgBHjkA4Yi5OzHxXElOgJociXfKc1vAEqxo8kmNzJcuJJaPYqloZjcmhFerwBkISSTsGy9BTvQkklOic9FxTxY0klUxPZxs4n2eKcaCSSCc9GOxd9FCSSegXoupd9HSSSBvo6cGLqSZ7L0aUw2ZJJMbONMbEi1JJBOwmpJIV6capLiSSmmVxMIXUkFXE/m0kkrBK7zI2riSSWlP/2Q=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30" descr="data:image/jpeg;base64,/9j/4AAQSkZJRgABAQAAAQABAAD/2wCEAAkGBhQSERUUExMWFBQWFBUWFBcUFBYUFRgUFRQVFBUVFBUYHCYgFxwjGRQUHy8gIycpLCwsFR4xNTAqNSYrLCkBCQoKDgwOGg8PGSkcHBwpKSkpKSkpKSkpKSkpKSkpKSkpKSkpKSksKSkpKSkpKSkpKSkqKSksKSksKSwpKSkpKf/AABEIALgBEQMBIgACEQEDEQH/xAAbAAABBQEBAAAAAAAAAAAAAAAEAAIDBQYBB//EAEsQAAEDAQQFCAUHCAoDAQAAAAEAAhEDBBIhMQVBUWFxBhMigZGhscEUFTJS0UJykqKy0vBDU2Jjc5Ph8QcWIzM0VIKDo8Ik4uNE/8QAGgEAAwEBAQEAAAAAAAAAAAAAAAECAwQFBv/EACURAQEAAgEEAgIDAQEAAAAAAAABAhEhAwQSMUFREzJhcbEiI//aAAwDAQACEQMRAD8AtvVLveS9Tn3kRoupVtEmky8G+0ZDQJyBJIEo52iLV7jf3lP4qNL2pzoc+8uHQx95W7dC2o/IYP8AdZ8V31Faf1f7xqNHtSu0Mfe8E31Mfe7leeoLQflUvp/BqQ5O19dSl2v+4jQ2o/Ux97wS9TH3ldnk9W/O0urnPuLn9X6n56n9F5/6o0NqX1MfeSGiD7yujyff+fZ9B6Z/V9+u0Dqpu+KNHtU+rI+V4Jerv0u9WR0C78+P3bvvLnqF358fuj99BbAt0d+kpBYf0kR/V8/n/wDiP3012gD/AJj/AIj99BGssn6QUzLJ+kO5Q+oj/mP+I/fXDoR3+Y/4j99MDmaPO1va34ohuhXH5TfpsHmqluhDrtB6qX/0VXpvnbO0OD+cBdGDbpGzNx2Jyk1zdAu94fTZ8UjoI+836bPivPKfKStldgbZb8VK7lBV2q0txU0XGbh9Jp8Coa+iWGJdkZEEZxh4rFHT1VRu5Q1NqWw2rtGMzvd6jdo5h+VPWsVU5QVThtTjpepkDh5pbVGtqaLZt71C7RlPae1ZY6UqHWuHSFQ6ylapoami6e09qHfo6n+CqF1rqe8VwVnn5RUhdPslMfzVZbqwZiCCJAzg4+Kjuu94rlWzNd7TQcZx2pGfZ7QHiQR1n8bVIeI7QohTAGAA4BcujYloHzvHaFE8bPFNLRsUbwEaBc273T2JLnOHae1JGg9J5AVCKdVk/La7tbB8FqljORdWKz2+8z7JHkVqHc7JgsicM5jVK2iaKJXJQrecnFzI2AHzUvO7SO1Ij5UZKa+1NHym/SHxUD9I0xnUpj/W34oG4mcVGUO/TFEflqf02/FQnTlD89T+kCpG4LcVE4oU6bon8o3qlR+uaXvTwY8+SB5QUVxCDS9M5XzwpVD5JDSQ1MqnhRf8FI8oKJTHFQi2E5Uqx/248Sm+kPP5Cr1ho8XI3C859pSmlRl9T8w/rdT+8qzS+nzZw0vpE3nBuD2mJOZgJblEzn2tVnuW7T6K4jC69hw+dHmrg2h2wdp+Cq+VHSsdbc0Hsc0qp7VfTz+z6Wc3OHcc+1Wtm0rTd7QLe8LMhyIpPXRGW2uphhEgg8Cm1KNPO808J+CztCtBByI1jNFjTxygYbABKfBrNpZx4Aq20RoQ2kkUwJGpzmtJ4Tmsq/T42O63DyCErcoiCC03SCIIcSZ1QdSnUP02Nq0XccWuEOaSCN6GdZwotAW11am5zzJvZngCUY8LKrBvohRmminhQkKTiMNShPhcckZjkwp5TEiRuUFQqd6HqJ0zbySjvJJBvuTNWLS3feHa0rY1WCTgsHoqpdr0z+m3vMea3lbNabKoTSGwdizvKWzs5yk5zAZDhkNTmujrBK0ZcqPlOyW0zseR9Jp+6unt5MupJflzdxudO2B6VkaBhZNetlMcNSJpNLZu2Zo66QiTuEq0sdoaWgfq2H2DmRnejHJTnMGXYZgMgHuR1s5LZr/XFjLZvdUdWi556VNrYkYOZOIjGDOGpPNkfiCxuET0t8jWrwYQZdw28QnCuN/1Y8Vw3OfUa+F+6raFKuGgAM3XiTrnYiBTtB+Uwfj5qIFfd9YY96mbb9RAB6vgomY8f5VVPRVoaXEVWC8ZMMJTjo+0H/8AR2U/4qwNYTMDtPwXW28Rr6muhK52F+KKPSVjrU6ZdzzjEaruuM539yzz7fU/OP8ApFbPS9e9Qfg7LWDx18Fh6jpXrdhMc8LubcXdf82arj67jm530iqrTuNIk4wQccdasyEFpZk0X8F254YzG6jHpZ3zm61LXSAdoB7RPmg9L071nrD9S/7KnsLppUztpsP1Am2jFtRu2m8fVK8T5fR/DyBrlLTehWlSsctozHNqYRHX1ZKNhz4+SjD05mR4lM4RGCFtPs8X/wDZFbEJWyZvd8ShVbbkwyKE7Xu8laPCB0AIs7N94/WKMe5Y1UQvURT3lRlSpwphKcU0MJ1FTbJ7OcmEpqlNE7Ex1B34KzvVwnzB436QVEK5yIr4ZoZmoK5dzcB3MhJTc4NySZLtleCDsIPZj5L0S01cAdq8yleh0qt6hTdta3vaqhVMHSq7lA2aPB7D33f+yNY/BB6YE0Km24SOqHeS36F11Mb/ACx6k3hYM0Q2aDNwj2iMidQVi26BmfxvIQfJeHUMRMOd34+atvQ2Z3R2Ba91j/6Zf28/p3eMDFrHYYk5iVFQbSl45o/2YkyJn5onH+KsGUQMgBwACcyphr7l52U5dGN45ACtTEXaD+qlluRba+MCk+Nt0AZbznuUvPD8FqQq7p6z5BEI2rWfhFInD3miDOvxTHVauqkMtb8Z6hki7p3dpKQp7Y7PMos2am041xs7rwaMR7JJwxBmQNqwL2r0nTjP7B3V4hecuC9XsOMa83vP2iGEPpBs0njciSobWeg7gV35czTm6f7Ra6HdNno/s29wjyRESTvBHchNAPmy0fmR2OcEbT9oLwcuMn02P6yvFXZldBXLSYe4bHO+0U1rlvGYhrlLTOB60KHIhp6KDiQlB1D/AHfGe4qd7vNDVD0m7gfJC3oWiBFnpfMHfipnOUdkEU2DYxvgnOadiw0pC4phKldRO4cSB5qM0jN0YmCYEk4ROrejVHkjc5S6GrXmO2te4dRxHj3IO2v5vB0gnKQouTlpitUYflNvDi3PuPcuTvOnb02nRylyWlam8mA4CchrjsUQaWvF58yDAjNV+mnVBaA5od0QIgEjfqTNJOdWeLgN6ngQMwSZkbl506NsnM1/jtEaWbEHqQVB3S4AlHWxj3UJcIcBJHDAnsVVTqRTe7dC7e0y3hq/Dl6k1kZ6UkoOaKS62TUF63mhK02RhzgR2OIWBWx5K1psxGxzu/HzVxMWtN6ZasWOG1rh2ghMY9ODlWPuFlOE3IipNJ43tPa3+C0wCyfIh0F7dgH1S5vwWpvLt7r99/by+l619HFDluPjh/6lTyh6h6WPl5rzc220tM9XGR8FJTpjaDtifiUMBr8v/VSNcNc9seJUQxrWwMFwvG0IcOb+JKc1w1D6pCog+lXA0XiR7J1715xUGJ4r0q3f3T/mO8CvNK56TuJ8V6PYXmxwd3OYhKjrtlp4HwT3FMevTrjnuDOTJ/8AFp7r4/5HKxZ7Y4hVnJj/AAzdznj6xVm32hxXg5zWVfUYc4R4ppIxWqD9Y/7RUDHKXS5/8it+1qfbKHDltPSNciGGUYzIIBhRrWy2InCCg468b1GKQkEYnKVJzUCAIAT6IAzzGICVW3Jp1Q5hp0zUaKfs/JJBcCXHPCGwBnJVnRBZzPONpgEVhWJDJBF67Bz7Fn9E2wVgGOEvF7G/cBaX3gJ25DLUrO02Nwkmk0y68YJPSM9IC6NpUXKIkv0DrUXlrG1bRTuMuYNhwBlwE3RGI2pj7ja3OCtUMvc9pZTJB6WLTBGZxyXWsq6hTGOxzcspA1oK32yqx5aSWjMdENkbRgp3Fc0dpBjaobUJdIBwIAOBkSIwWTpW80rQx8YNdDvmnB3dKLtNocc3uM7SVX1rNez7lOeXlNHjPG7eiVBhnmNW/IrM23ST6dpdAlsgEQMRAkzGJQ9n03WaxrZb0WhoN2XQMpJPDUk/SdR2dR3VdHgJC87Dtssbd+q6/wA0aFzg5u4jXgcRrCy1pYWtufrI6pwlTc+73nHi4nzThafeHxWvQ6F6dvPDPPOZJ/Rx+CkovSG70l18s1oVp+R1Xo1W7we4jyWRNcbVfcjLUOee2c2eBHxTiWlY8ypQVE0dIqROexfRnJZ1201G73x9IOHcVrSsboc3bcRtn6zB8FsnFeh3PMxv3jHk4cZZf2QKiqOxzjt8in3kw4n+a8zONY4QN/0Pin860DLwUOHujsJ8Qutvah9UDzWStp/SDqH46gnBzt3f/BRgu3dZ+AXQTtHZ/FGxs+0YscP0XeBXmVrEPdxXpTpgyZ7F5tpR39q/5xXodhf+7P4cfdzeMoZxTCknCk6R0T2ea9W5Se64sZaK5Kf4f/cqeIVuxnSHEeKqOSn9wf2tTxCum5jiPFeJn+1fS4frHhmmv8RW/a1PtlCBF6Z/xFb9rU+2UGCtYj5StKItNctaLpiUKpbacG/jYiqkcfUJYS4u1Rs3paOZNSNsDtK1jtI2dmjwxoYZYScBeNRwzM4gzHYszoMf2rYN3pNg44Gd2+ElNDQaWGRBBzH8VqbHyhDaVNoeZBJeLskt1NB1cVnjp0a2ioMpqNYB9JvTXPXVCJ5p/wDtudHY9plY3A5a1Vq5UM9x543fistpnSPPVL0XQAAATOXDioRp6hlFUA6jdkHaJDVILRZXRL6rJ96i2O0PS8dHsHze9NNNWT7LQ1VnddF3k5MNCh+ed1Uj5uRYYANCcGI1vMj8rU/dN86i6KVE5VXjjSHk9LQAFs5pNZCO9XA+zWpnjeZ9oR3pV9F1GCXMN33mw5v0myFUIHfH4lJO5tJAdlXfI+pdtbP0g4fVMKlhH6Er3bRSOx478PNBWvTHjFchSVG4qNCr6V1Ordt1M7bni5q2ZrjasbbbE81ab2svQBiXBsQ69rIR7Oe1Ck3cajj9hhntXV1OpMsMZPcjz8ullM79VoTaAmelif5KlZSqa6jI3U3O8S1SlhOdV/8AoZTZ43lxWWqnTyWHOjH4DyCiqaVZlOIMHPA5xnvQRs41uqu+dVdHYwNTfQqefNNPzrz/ALZKj8d+1zpVO7TtNusdZHmmev59hrnfNa4/ZCcwAZNa35rWt8AE81CcyT1p/i+6f4kbLbVJxpuA3ljO2+4HuQtWwtc4uNOnJOJc9zj2NbHejCmkLTDHw9C9HG+wlWwAtuy1okf3dO7l+le8lH6sZrvHi6PsgHvRjjjl1qMPByyVWb9tMenjPgNZbAym26xoa2SYE5nM4lSxj1p6jcjVaR4Hpd39vV/a1PtlCgo3S9kIqPcMQXvPCXEoJoW0Rrk9rlJaziFEW4p9oOI6kKiE+aM0bTLjDcDOc7EGW+Kms1qNMXmxM68QkGlpWLK9DuKn9Cpn2mu6qhA7DKp7HygJwLRPzwPtYd6uaFqkf3b+wO7wSoBj9D2c/k3n/cA7wyUGa7qTi2nRpjCRev1SRvvOjuVuLU0DEPH+h3wQVCu01ibw9mMTGZyxRAEZbOdMkmm8CCIAbhkABhG6FNTqu1tvD3gCO0EKU6MZVYXXocScdWBgCNa5oeu8O5qqMR7LszGydfFFh7N9IpnC8AdjsD2FTNs4OR7CjLZZacS+CN+s7lXM0e0Y02vHzgY6sZH4wS0W0rrOVNZq76Zlji07WnxGRQlO01G+00xvBJ7QPJEMttM6wOOHin4nKP8AXdT9X+4pfBJDXm+83tSRowl/cn0ahDgdhB7CulqbdUDT2Cm6QDtAPanEIPQ9W9Z6TtrG+CMQbgC6kkml1cSSSBLq4uoDhncugJEfgKM1WtzcBxOPenIEi4grRpmkzN08BKqLVywGTKc73GO4Sq0TREoe02llMS9zWDa4geK815RcsrYHQHimw+zzbYO8EmcVlvTXvc4vcXEnNxJOW0pyF5PTrdy+s7SWsJqO4XW9rs+oKht3KuvVwkU2nU0Y9bs1lQQ7AifFTUqJ1Odwz8UxRophVukdCR0qeWZb8Pgj2XhmR1iO8SPBG0XjXgd/xTDFuatHZbRZmWN964a7rwE4uGIiNmEqXSGjaNQyHta7XiIJ370A/QF3Ve3jEJ+Wis2o3vBOtWWjrFIlwEHIHNEtsgGqERTpxks7kuQG7QjZlpjjiFJQsVRnsx1OI7iEeAuhSekHpFf3f+3gZTGWpzT0qYEmTeBEz84I1lUoulatRCcpWK2zgknotgjC4/I8JE8FPo+w9K9eEjUMCOo4jrRlSxUn5sE7R0T3KE6AAxY47pcQe0FPaUto6NRpOMths5BxPwRos+0nwVTaNHVHC6XOA1SS4doxSszXNB5x0xl0nDqM5cctpCqEsn0Bt70NWsIOsdYXBTBH9y475vfZK7zLNbSOLHjzTMJ6nb7rfx1JIr0Sn7x7HfeSQey5lI0tyuW2ZNNlCjxVKO0LyqFCiKb2F12YIIymYIKnq/0j0W50qnaz4qir0FRW+z4pXEm0d/SjQH5Gr2s+KfZf6SadSbtF+GouavNa9PBTcn60Whon2jd7ckiel/13JyoHrePIJw5XPOVJo4uJ8ghm6I2uA4YrrrJSYJc+Bvho7Sn4jY0aequ1sHUT4lL1hUOdWOAaPJVFXTNkp5vaesu8MEFW5b0GGGtcdhDQAcYzVSaK1o+enNz3cSSmvcdTY3kgeKxtp/pDdkKd0nIudeHYFV1uWtocfaDSPdaIJxnPFMtt2+xOcek4dUlDV6VGn7dQDrAXn1XTdZ7Zc97hPSBJIwE9WaErUydYiBr1I0bV8otM2R1FzGG8/wCSYJAMjXlkse2tA9knaVJZqpZUz1RPHKJRDhWfLJcXAhwk5iYG45IkKwO23GOiCXalI/SRmQIAabw1h2GO7Wm2qyktbVBAccYyxkjaZ17E4U5bzgDi2IqwMAcMjuwR4iJLLpF7XNDsQQTjmRM4naitMPlrXNynGMjslCVLIAObfcbeF5jr4eQJwabs9hUtjrADm3yScxdwA96dnUjQlS6FLHPE3ROEuaHATrgqw0hQqWepLaoqNwy9hw4Kmr2c0HXh0mHX8UV6ZfGeGpG/g9L+zXKrA4DPx1hcOi9gQPJivBeyZxB8itK16mxcUrtHkJjrMVoObBTDZQpk2bP8wuigrs2FN9B3I0FZSpkI6kphYtyc2ynYnoiaEn0AURSs6lNnVFpVVNHkGWy0/oiWn5zBl1Jem3fba7ix0jsOI7FbmgncxG9NKj9c0ttXs/gkry7+ikmD3WVMdZlbCzqOtZ09HKo7RRWb0vVawx4fzWwtFJYnSliHpDxDjk446iBliFOitVda3A+zB64Q3pJvBzMHA4DXIOEJ1SxxAcIvEhpzgap2rhs+Ia7A3QQ4Rm0xjPVvS8RsXW5RWioYNV5GZEwI1xG9B3nEmCTBgtcSTMa05tKXEOIa8F0EaxEkRxXGWe8Ig84Ll6AGjOZJ18SrTTGOwBEGQCQNmRw1JNAxjpNxGGYOYw4Io0Z6QDWPF4XXmZM4Z8Na6IvSHEEw57QLoIi7AJ1jekQMUpaJabrnYOGYDsonPWnlnS6RaMAQ4Y59EggZkolgOJbTOwNqElstyIhOpUjhSm6IvFt0GQTkDngUCQOyxT0Yfzh6QMBrXBrszO5OqUAQ5wDWEXm3S4uLsQQWxI3TkiaNMGs5tS8RdBEkHVvyxzTrJSLL7LuDem1wmbhnCdQBlCkVaiwgEFxdh8gNaIG84kYKK0VXHGZdGGOzHxU1jfDek6ekS2TJgmU0lt+8AScRgIEFItVA6Ll4S4a8Ig6x3ptWkWEOiQc25yDGMbUU1jjMMzJJnKTn4KQWKs7XCNiBPRIEF8NmcBGJM696Y5jSAXGXA4nORjhs2K1pcn/eJKKpaAYNUpeUXpBomqHtIOLZgAgZRkifUtI/IjgSB2Si6Ojw3LBF06O5RaqBbFZG0xDW3UfTSFHcpKdFAT0QimQUNTpqamxPRp20AnmglTpFTtG5VImoBQT22SUVSYp20QqLfCvNiKc2wxqViWKNz0iAPowm82iaglEMswH8Uz0rebK4rXmBuSQQh1HFQuoqxujZPFQVGqqFVWs7RnJPcsdyiaG2ljoMOpwbpuklp2rdWiksjyss8c08NvXXmQciCMu5SVZO0VWHAgiTgZkAgHEndOa4/R7zTvOpuLAAOdxgObiGzwkxsKKtlvDmubcYwOBG/q2dQXbJpmKQpPewsDbucEYQcDu17kwGbY3uaH4ERfYW4OALcQcNfWuWPRnO0muc4m83M5gE5SpLJpJrKbWSXXRAgHESY1bEyhXe0XWMIEmL0CASTv2o2WtihotmGuP5J/o7RsHEhDBlV2bo3AE+Kkp6Dc7O+7thTuH4uvtFNubx1fxQ1W1ML2ua1zi2RkYIIy1cVa2bk0fdA8VYU+TwGanyGmbdXeXBzabWkAgHXBiZjPIJ/o1V5kvOUYDVsnOFqKWhwNSLGjhqEJeVVpl7NoMYSFaOsTLrQKbWkZkDE8QrinYlILGlzT4UlOw7lKLErdtlTzZkaHCoFkT2WSVats21dbZ41I1T2rmWQLrbKrHmU80Cq0ALbOumiJwRvMLoohGigUUk9lMhFGintopltHRMIlrEwMU1MwmJye2nCe1uKaXn+SRKDsOc0KJ1NPvJjnoSjbT6SIDVEx0FPNRG1f2kgbQuKKQupbh6Wz6eaidSXUlpKgO+kqXlDoHn6LmDOQ5vEJJKaGLo8hKp9pp4kgBHjkA4Yi5OzHxXElOgJociXfKc1vAEqxo8kmNzJcuJJaPYqloZjcmhFerwBkISSTsGy9BTvQkklOic9FxTxY0klUxPZxs4n2eKcaCSSCc9GOxd9FCSSegXoupd9HSSSBvo6cGLqSZ7L0aUw2ZJJMbONMbEi1JJBOwmpJIV6capLiSSmmVxMIXUkFXE/m0kkrBK7zI2riSSWlP/2Q==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2" descr="data:image/jpeg;base64,/9j/4AAQSkZJRgABAQAAAQABAAD/2wCEAAkGBhQSEBUUExQVFRQVFxUYFxcYFBcYFRUYFBQXFRUVGBcXHCYeGBkkGRcUHy8gIycpLCwsFx4xNTAqNSYrLCkBCQoKDgwOFw8PGikcFBwpKSkpKSkpKSkpKSkpKSkpKSkpKSkpKSkpKSkpNSksKSwpKTYpKSkpKSwpKSkpKSkpKf/AABEIAK8BIAMBIgACEQEDEQH/xAAcAAACAwEBAQEAAAAAAAAAAAAFBgMEBwIBAAj/xABGEAACAQICBQgHBAgFBQEBAAABAgMAEQQhBQYSMUEiMlFhcYGRoRNCUnKxwdEHYpLhFBUjM4KisvBDRFPC8WNzg5PSJFT/xAAZAQADAQEBAAAAAAAAAAAAAAAAAQIDBAX/xAAlEQEBAAIBBQABBAMAAAAAAAAAAQIREgMTITFBUQQUMmEiQqH/2gAMAwEAAhEDEQA/AIZ8W4lflvz29dvaPXXD4hrEl3HTy24d9RaTmVGdmNgGe/4j40qaT000psDZL7uJ62+lRm1xMraxRD/Ek8X+tdLrRCBz5v5/rSTfrroDrqdtDumtEP8AqTeD/WpU1og/1ZfCSkUKa7CGjY0fE1lgP+M/hJ9KlGn4D/mG8ZPpSCAa6zo2emgjTUB/zP8AM9TDScHDEj/2Gs6F6kF6N0aaMmJiO7Eg/wDl/OrGHiVjlMzdkl7eBrNAxpm1INsSV9qJvFWU/M09kPaVjKICHe5Nuc2WRPT3UIOJf23/ABt9aYtORfsuxh8xS2RVRlUb4l/bf8bfWq02MkPJDv1nbbIeO815iZSCAB/fAV7DFbr6T0n6UEK6uYphLYs2an1id1j00zekPtHxNKOin2Z0P3reOXzpvFb9P0jJ6M+J8TX3oQd48zXaiugK0SrtgEO9fNvrUbaGiPqn8bj51etXoFB7C21dhPB+6WT/AOqhbVaI8ZR/5pPrRmviKWoNgLappwlxA7Jn+tRPqjf/ADOI/wDax+dMRFeUuM/A3Symqci8zFzr/EfrXR0NjBzcbJ33+tMdq8Io4w9ls4LSA3YsHtBr6+kh/iRt4imIiubUcYWyxjW0gy2ZUPWrsD8aEFdIqeUJXX2fSn63pw0npiKAXkYA8FGbnsHzNhSRpjWySW4X9lHusDyj1FvkPOouMVtaXXSSK6mEhhw9MTn176W9Kax4yd83IHqojMAPA3Y9ZotovVSaaxYGKPpYcsj7qnd2m1OGjtCxYcfs1sTvY5u3a3y3USWltnmjZ2DXxD4iw9VDJn2sTkOymTDaxYYsi2lXlIBz/aHG9M7J1VzFh1LrkOcvAe0Krjr6WyhrRhdoOfYkY9xYg0pNB1keB+IpxM4nSQ9LSKR0EMR+ffSvJHY2O8ZHtFc2Xttj5VPQPwfxVT8q4wsUrX5aixI/dg7u+rorjR/Pcfev4gfnTw1aWe5Nx2MBL7cffH+ddjATe1F+BvrRBKnQVpwjHnkFDAT/APRP4xXYwOI9iH8bj5UYQVKoo4YjuZAf6LiB/hIeyY/MV8EnG/Dn+GZSfOmACuhR24fdyAic8t2Vgd+eedHdVJLYyL7wkXxQn/bQTFJsuR0E/UeRohoSXZxEB6JU/muvzrD1XTLuNE0wl4X7AfAilUim/HLeNx91vIX+VJ96tnVeSPlX6rdgrq1dMa4LUE5RrEHoIPgaeAaRGamnQumI5ksrXZAA68QRle3Qbb626dRkLrXQFRq1dhq1Q7FeiuQa8eQCg3VV5sYq9Z6B9a9cbW85dA3fnXJww6qyy6n4VMVSXHsdw2fj51XTGSq1xZhbc19999x9KIHC1y2FrPlVait+uHG+IHskPwKV9+u+mJ+5kP8AuFSnCdVcNheqnzpcY+/XacUlH8AP9JNANOa0zZrDFIg/1GQ3/hFrDtN+yjZwvVXBwtHOjTPYMM0sh2nVCec8zbPk2bH+8qcdC6GwsVmEkcsntl0NvdW9l+PXV18PVSTRKNvRT2ovzFKZaOwYklUC5It0/wDFcJKrC4INA00OitdUUEcQLHyqdAyG4/57avuJ4ijCvoeevvL8RXMU4YXHeOipIRy195fiK13uJZboTSOxi5o2OUkklupg7W8R8qsacw2zJcbmF+8fl8KWdIvs4iQrvEsljuI/aMQf766b5ZP0jDBxv39hHOFc2XmNcbqgoqOHKU/eUeKn6EV3UcxsVboNj2Nl8bVGF1Wmc3BdKmQ1Vhkyqyj1vtyWJ1NTIagV6mVqZaTV6BUe1XdGwGaUTlX6QPLI/EVHDLs2b2SrfhYN8qt6TS6g9B+I+oFDkN1I6j8Kwz/k6und4tcla4PWD5ik29NeCm2o0b2lQ+Kg0qS5MR0E/GmKhY1EWrp2qvLKBbr3UJetckKubMQqjpJ3d3E9QNVNMasz4N/TwuzqMyw56X37QGTJ1+I40S1bl2sXmvJ9G/o26SrhJCB32v204Bq2wx8M8qData3rOAklkk4ey/u9B6vCmQNSbpjVAG8mHABOZi3KT0p7J6t3ZVfQWuZjPosTewNtsjlpbg43kde/tqplrxS1toOGhZzZQSezd10UjwLKMg47jS7pjSRi0ZiJY2zOzssrfdJFiO6sdj17xi/5nEd2Il+pqM7uql0/QjQtxB71H0qNouofhHyFYXD9p2NG7FYn/wBob4rV6D7WcaP81N/EkbfEVGj5NiMC+yvn9a5/RF6PAn86yyH7X8XxnjPv4ZP9q0Qg+2CfiMG/ajIfHaFHGjcaCcIPveI+lcHCdZ8KUoPtXYjlYSBvcxBHlnV2L7TITz8HOvuSK/8AUo+NLVG4ONg+seFcNgz0Dxoen2hYE879Jj96EHzVqtw62YB+bjEHvxuvmRajR7jh8L1Go2w466LwSwyfu8Th392ZfgasNoqTeEuOkWI8qQLf6MK4fCCjkuBI3qR3VWbCCgA3oCpuP+asQNyl95fiKuNg+uqiR7Mir95T4tWuF+JsY9pTRl43lG8TTX930hA8D8am1P0hZmhO5sxf2rZi/WPhTB+jgbabxtPcdN3a/wAaSMXE2HnyJBRrqekeqfD51HqnRrFwbEjL0HLsO6q8yXUjpHnwoppIiSOOZdxAv1X+hobWVmq3nmJMFiLqKuxyUFjfYcjgcx37/Or0U1by7cuU1RNXqdZKHpLU6y00roeuw9VBLXQloCXE5ow6r+GfyoVAbG1EfSUNGTf3wy+lZ9SfW/RvuNJ1dlvhIupLfhJX5UF0itpX94+edX9Upb4YD2XceJ2h8aqaZFpm69k+QqYvIMkNUMWDnssAxB2STYIAOUx7B5kVdc0tuxxOICLuJsDa4VeLW6ePVlTQIaN0liWIaFYwI09EptZdm4JttHMm2dMUes8qlBNCFDMqbQe+bG27zr3CYVUUKosqj+7mgmsOL2lBG5GUjucG9VMqWoflahmnNXY8ULnkSjc4423Bh6w8xwq8jVKzgAkkADMkmwHaa3v9s4W8bhHw+gZY5OcZ5ONxYKoBHVWUHfWu67YtX0OrIdpWeYgjcf2qp8jWQ1idG9WtFpMZNsHkqLWNiLm1EJdUVPNdh2gH4WrjU1eTKfcHxNMammz+lKbVOUc0q3eQfOqcugp13xseyx+FPldCls9s2kwzLzkYdqkfKuFkI3EjsNvhWnWqOTCI29FPao+lGxtn0elJV3SOP4ifjUv69m4sG96ND8RTlJoSA74k7hb4VVk1agPqW7GYfOns9wsfrsnnRQn+Er/SwqfD6ylDyQ6f9ueRfiTRh9VYfvD+I/OoH1Tj4M/iPpRsbWsJ9p+Jj3YnFAdDMko/nFGMN9sk/rtBL/3MNsn8UTfKkzS+gUijLB2JuBYgZ37KA2o8KlbZor7T1nkEf6GjuQxvFOVFkUsx/aLYZA7zTBithv0eVAyiUK2y1iQNoWzFZHqDAR+kS2PJi9Gp4B5mCgduyGrXNIgLNHGN0axJ4WvSx9n8ZziHtK/vv/WaD60YLajEg3pv61P0PxojiX/av77/ANZrpSCCDmCCCOqnZ9AHqvjAyvAxvcFlv0+sB8fGvipGR3g2Pd/YoTOjYafI8xrjrHDxHzpp0jgyUWYKwRwpvsm3KGRvburPKbm2mF86AsXAWAK2uDxNhbiCahjx4U2kDL2j5ii+Hg9Y7uA6fyqObAK28W7DSmWlZYcvTiHSUZ5rKe+x8DVtcV2UKk1fB3HxH0qu2rjDcR4kVXOMr06YRN1V16YUs/qeYbi3c/519+hYgetL4/nVcont5GYzDrqBnuT2jzH5UCEGI9qTwq/o/Dut9ssb8T1Zj51OVliunjZWg6ky/s5F6GB/Etv9td6fT9qD0qPIkUP1LltI69KA/hb86KaxDND1MPMGs41yKWncTspsLzn8l4n5eNX9WNFejj2yOU4y6l/Oq8eA9PiQDzIwNvxuF77/ABpknkCqWPDd1ngKpIfpLEbI2RvO/qHRS/pQ3icfdPkL1emkuSTvJqrPAWR7EDkm5PAfWmQ3i9c4YkUA+kkKqdlSLC6g8ptw7N9ADNi9INYcwHMDkxL2+0fE1PqzqbE0aTSEuGF1TcozPO4scuodtO0CBVAUAAbgBYDsAyFbatm2Zf1yw3odDYaK97K2fTecmsvArU/tKb/8GHH/AE083Y1lgqIdNOqP7qT318lo+poFquLQE9LnyUUaVqKzTiuwaiDV1tUiSXr69ch68vQbon+864L19euCaCeM1Rs1esahdqAA62YjkovSST3Cw+NLQoprHPtTW9kAeOZoWBVLnpqP2daNvBh1P+YxJkPuYcW8Lh6cJ8RtzlumQf1C1U9XMMIOT/8AyYRE/wDJNYt33LV1C3LX3l/qFGH1VY3jNPyrNILg2kfeL+ud9dRa3OOdGp7CR9a50to5fTyg7QPpJOgjnmoINDF2CodosQApBuScgBa9LYM2ruBXSeIS8bKkWcpuCGXesd+knyvWr4jApJG0bDkMNkjdYcLdFuHZQ3VXQC4PDLELbXOkb2nI5R7BuHUKDYzW2X0zCMjYBNrqCCODdNzvpWz0uLcv2fIebM47VU/C1D8XqMY7XxCC97bSMN3ZepoNepAOUiGxz5y9/EeVRY3Wb0kjNawVQBZjfpNt3G9GOOFvnxD5WKTapS+rJA3ZLY/zAVwdVsSN0Jb3WRv6TRFNLi4Fje194I673417HjY8jtEX3ZfCtex076yHcy/ALJoqZTyopF7Y2+NqhK2OeXbl8abE0kV5sxy38oi3bc1aXTEp3vtD7wVh5g0ftL8sPu/0S1tXk6ck9WfhWgaMhWeTZkhhYAEk+iUHoGY6z5USk1Nwjf4VvdZx5XtWOfTuN1T7myBqlhZPThlR2WzKzBSQLi4ueG6jetKsI1OyxIawFjmSMh4086M0bHBGEjXZUZ9JJPEk7zu8Kt0piVy2zLRmB9FGFvdjm56WO/uqhpHFbTWG4buvrrUtIFEjd2VSFBOYGfQPGwrJcfk568/GhKqxrjSMmyojHa/bwHdU8FlUyNuXJetjuoPNITcnMk59dIGnVKS+EQeyXXwdqM7eRtS1qdL+wYezK3mFPzNMKm4sMych2ndXTP47ZfQX7TG//Jhx/wBKH4NWY1pf2oi2HgB3iOEeANZoKyiqa9AG2HXrZj52oqj0G0S1oE/iP8xoiklTWa4HrsSVVD11t0gsh6926rB6+26YTl65L1CZK5LUbDtmqKSSuWeqOk8TsxMeojvOQ+NOAq4ubakZukk/TyohqtgfTYyBDzS4Le6nKbyFCqbtQcKQMRPxVBEnvzm2X8IbxoqzxpPEt+rpJRvxOIMhI3iOM2DDsIB7qVX06ZZYtq78tMhfYU7YBPQb77576ftNYUJAkY3Qoi+A5fiSazWGDZxd1yHpFFhuAEg4d3lTx8xVCNMQzmaRipNnk4Lu2z0U5/Znq81v0mUdIiBHc0nyHeaBaJgmxeOeIMAokkLnZHJQSEHvOQHbWu4eAKoVQAqgAAbgAMhQJAXWrTHoo/RrznGfUhuD47vGkdd3EdfyrTsVoWGU3kjVja1ze9ui4N6pS6k4c7g69j3HgwNRpRAU8nfvOYtl21IWzY8k5W3fAeFWdM4H0UzIhJRTkXFjfjwsRVPlZ8kG/QRU0JVXMcncM7H4mvhzQcxnl0d1RiSxF1YC1uPjXqziwzzB48KQTE84bRsc8xmalVjtKeTmLdnWahEnOscj511fNchu3dHb3U90LeD0pNECUdlseUQ28X3WNFYtcMSrWZiRa45Kk9edt1AFFwQBc34dvDur2aUcAQxyz66e6Rpwuv8ANblIjG9gArDazsLEHImn+MGwuLGwuOg2zHjWdal6L9NiQTnHAA+71sxGPEFv4a0k9dXAV9dMdZViHHlN2eqPG5rP8bGWlAG8gUf05pEO8krGw3jqUc0eHxpcMpjjMjfvJL7P3RxPcLD/AJqaFPS+KBIReamXafWNCZJK7kNVJDSA1qtpSOP0qu6pdlYbRAvybG1+wVourGFEn7W4K7lIIIJ4m46KxfDaFfFYuKGPfIbX9kDNmPUBc1+itG6OSCJIoxZI1CqOoC3jx76u5eNFMfLL/tW/dx+7H8GrNK0v7Vv3cfYn+6syY0oV9mXRv7pOw/1GroNqG6NxlokGW4/E1dWUN0j4UIWFkqQSVWU9B8a6z6PCkFnbr7bqvtjjcV0Cvt27QflenoJS9cGSoieseP5VGzdY8aNElaSgun8RyQvSb9w/5og7f3egGlZryW9kW+Zpw4p1qmo+jNmPCRn1i2Ll7BlED3Kv4qzTRuBM88cS75HVey5zPcLnuraNWUDGeYCysyxRdUcQAHkFFLJcEscu0j34gn50hLEBiVJyPpF/mZNk/iBHYa0R0uD3/CkDSiBWjfomRT1hnAqsadg5qdoxYPTkizyTOT02DHZHVvJt100JKvTWfjW8LLICjDlvuIO5znYgUVw2uELb2A95SPMXFTuL405IR01MFpcw2mI25rKfdcHyq/HjR0kdoNPcLVF9nhVeXQsD86GM/wAC38hUcWM+8D31YTFnop6hKEmp2GbchX3XYeRJFVJvs/iPNkcdoVvpTCmLHRUyzKaXGAky/Zu3qyRntRlPleosL9nkvpUD29HtXYrITyRmQARfOwHfWgqw6akC0cQX5dRcMdyumd+TIbZ9TXqnL9naXukzi196qd/YVNN4FehaNQBerughhYilwzMxZmta/AC1zuUAeNc6z430cBA50nJHZ6x8PjRnZpA120vy2O8R8lR0tfd3tl3UUFrF/tZRH6icpz5gd2R7xQXSmM9I5I5oyUdAG6iGMPoYdi95JOVIe03t/fCgchqQgc1XappDVjQmijicTHCvrtmehRmzdwv5UjPn2YaubCHFOOXICkfVGDmf4mHgvXRzSGthRyEVWUcWJF7b8xuG+rWmMWIIRHGLEgKoHqqBbx4VnOlJJJZBBGDtMeVe47b/AHRxNA25+0fF+lw0EgyDojZZjMvlnakDC4QyNYd54AdP5ca1TTWp0uIwUUUFnaEFSSbXKSNkeANiMqWRq9iMOuy+EmAGbMoEgJ6boavHSLsJ/QQMluO3PvrxVcbs+w/Wrpxcd7Ftk9DAqf5hUiIp3EHsN/hWmolRXFkbwfA/EVJHjhl9avqgrsYRG3qD2ijgSkMYOmuhiR0g93w6aIx6Bib1SOtWIr59UAebI47VDD4Cp40B3pR0A9lcemXoqeXVOUbpEPapB8jQ/EaFnXgh7yKONGkzypYnovSuz7TE9JvRLGYSVYyWVQMsw19+W6haip9HIZdS8PZpZ7ZxpsJ/3J7oPBPSHwrZdGYD0MKRj1FAPWx5THxPlWfagaMusKkZXOIfrtYRqfBfxGtCn0rEj7DuAwsTe/HO97VPurnhMFpI0zo8yEKLXE8ZF/uyA2p5jmVwCrBgdxB3230k61zNEdpDY+ni4cGkF99VjDtZ3jsWwmlz/wAST+tqi/XGybED4V9pNSJ5Qf8AUk/raqE0RPQajSuVGI9LpxuO6iWD04y8yZh/EfhupOA7R2Gvdrr8RY0+InUv1pOH1rnHrK/vKPiLUSw2vBHOj71YjyNZQmIddxPcasRabkXefEUtU+c/DZsNrvEd7OvvLceV6L4XWGN+bJG3fY+BrEItYzxUHsNquQ6ciO+69oo3T/xrdI8eOg+NWExy9JHdWMYTS5X93KV7GI8t1FoNasSvrhh1qp+GdHMcGsx4zoYeNTrizWXLr04ADoo2jshgSLE5XsejtqBpmBuGZT0qzKfFSKqZIuOmttj7AnoBNZTiJRJMzt+7guT96Q8O6/iajXTOLGSYmW5yAbYkGeXrrfzqnpVxGiwKb7Obn2nOZJ7zfvotLWg7GYkuxY7yf+BVFzU0hqu5qTQvWj/ZfoDZjOJYZuSsfuqbE97Zfw1nAQsQALkkADpJNgPGt41awZjw0at6qKoHYLE95vQTxNDn0pkchm9UcEHVfj11abC33rfuvVjEzhEZ3NlQMzHoCi5NZdrPrw2J2BCGjVdosC9ixNrc3eAL95pybB5m0BEzFtko53sjvG1+klCL99cjRsy8zEydkixyjxsG86XdWtY5mwpHpTLKm1kRtFbm0ani24m53335Vd05rq2FjV2RZAW2crpuUXNwDxubUcRtdxWElYWlhws46w0beDhx5igWL1QwTc/AzRH2oSGHhE9/5aLaua8x4xWKwumyVFyylSWueSR0AZ3A4UTi03A6B9vZQi+0y2AG1s59GYNHkeCBNqVhP8PHSQn2ZhbykVTUL/Z9jBnDNh5h1EqfK48608hGy2lPUT8jVOXVuFs/QpfpVQp/EljT5UajMJND6QhPLwjMBxjYP5DOvE1jEZtMksXvxsBWl/qXZ5ks6dkzMB3SbQqOTBz2sJww6JIEYeKbJ8qrnU8SZg9L4eXmzJ2bVj4GrGKwIIuMx8fCiuN1dEn73B4OXrG3E39J+NC21LgHNw+LhPTBiVYDuZgfKqnUg4lvSmjCVdeDKe42uPO1IuEwpkdUG9jb6+V/CtTxGgiu7GYherEYQsPxqPnQ7QmqMcUryNisOxYEKFbZI2yAxs2fNuBbpqcspRoTgM8GFDYYL6WRgeUBYRJcKADa9zn2CodH64zyOVmjw7ED2DtZGxB5Ro29ictwsAOgDIDwpO0inoscfvEN2hxY+d6n4bR9EzrJGCEVdkmwA5pO+3RStryu7/v4c/zijmqr8lx0EHxoLr4Ob/3sN/WKeJ/C/rDqPKWkZTblvYspXMsTa+48fCgE+rEyDNSesZjxFaoutZDupcMNt8pFO/NecvULZ9G6ryaThkzeAEneyENvN+FrbgOy4rvy/ST8M5kwXE6LcHd3VWaJxvBrfMRofCSgkSDIE2kQHcNwvY3Jt49VLc+rED+qV7D8jcVj+1z/ANfP/D5T6yZWHHLurtrcGv8A33GtBxeoIbmuD1EW8xf4UHxeokg3IT7pDfDOssulnj7hzV9Up3HV8K92R1iiM+rzqbbj0HI+dqpy6OkX1TWez1V/DtYWJByBuOIO4/Ed1TpKRuJoRhmZXFwaI7VRY0xq3LiGZRck23Z7qacBi/SRK3SM+0ZGk5Go5qm5Z2h6eUOobmPhY0odMuGYRo0zcMkHS3T/AH10BlkJJJNycyaI6bxgZgi8yPIdZ4n5UIdqpm4c1Xc1I7VGkZZgqi7MQAOkk2FANf2b6v8Ap8QZWHIi82P0HxFbCooBqphYsPhkiBzF9o25zXzN+2jquDuIPfQCzrVrjFh2eBkMjmItaylAWuEV9o8bX3HKshjIYX2SesfE1uuP1dw05JlhRmO9rWY5WHKFicqBYr7McK37syR9jbQ8GF/Oql0RU1FNllyAG2uZI2iQN+fAcON2NFHjVsIAy8khQcr7SmW9rXtdt/fvqUakjA7c5kMg2QiqFs5aRwthYkEm4HC1zUfp9kSF1kB2iVDRts8kcgXAIGYvv40ewsFVWVFTZRSJTZQo2mHSAALKM79QzrxYgwkRhaNGXZUezGobPqJA7r1XkxYtGQ6PIdlMzawbNyR0C3RwqcHZlYAElwZCd9tmyKMt+85dtAcvLyY5nHKtYILc7EMAejO39RqeKRo5mBc3kO0q3YKqxKARnkuZuTxyqmifsvRKx2o2RSx3bV9t2F+NiezdUrThpI5EK7Gy92zHJy2VGeV249RoCymmcQsWyH2512AwIDAMzZkgcNk+VXG1gYSIuyrB9u7btkIBY9ZJNrddDcH+9mysCyMWOd2KDde2QFvGqSMP0LkkoFW21ntFUk5bADK55VuNMzLDp1Gdk2DdNm5B5PLzAHG9q7g0xA6lgxCjaBLLYDYNm7geNL+MxIRo3uEjLEuTYXun7NP7zyqrHJHJtwqyiL0YAIYXLOTt2v49ppaGzRhtKQStsxTIzC+QO8DI7947KsS4K+ZW/desUxkZV5AkhHo3YKdxIBtw3U0fZjpn0cjrO8jPMY1jHKZAbm5tuS/JztwouOhs+S4QHeo8KzjX3DbE8TAcGHcCCPjWsNSJ9qmG/YRP7Mtu5kPzFKBLqdNcv1qprjWtbumV/wBrDkfeGdV9Q5Lk34oPI1Jrcbulv9aDyajAfBbG6qQs7EbSEs243GZPBvkaGy6nSLnG6t23Rvp508ywHaO1HxOYYDieF6+j0eTu7gbfKvbmevrDTPpIsVFz1cj7y7a+Ofxr6LSw9ZPwsR5Nf5VoX6G6nd5j61DiNDJJz4lbrIF/EG9X3INE6PFxnc1uplt5i4q0kZO6zD7pDfCi0+o0bc3bQ9oYeBz86HTajTrmhV7dey3nl50+5j+S0iZAcmAPURfyNUp9W8O/+GFPSpK/DLyqwIcUhsQTbgxRviTVmN5PWh71cDyJIoywwy9yUS2ei5idREbmv3OoPmtjQfFagyrzVDe4/wAmsa0aKDaNrEHoa3xUmrEmjJF3r5j61zZ/pOjfXhfcyjGcVq9InODL7yEedrV3o7FnCkvybuNgHiAd5XPI2+Fa3pBZIoJZAtyiMVF1zY5JvNt5v3Vj0ugZyP3Rv7yZ/wA3bXn9fozpXUu2uOfITdqgc1YwWiZ2jF4zcZHlJw/irt9CT/6Z/En/ANVgA1zTTqDofbkM7DJLqnvkZnuGXaaBNoOf/TP4k/8AqtV0LoJoIEjC80Zm4zY5sd/TemHSbQ/MfMVKMR0g9x/4q0uEfo8x9a6/RG9nzH1o0EUekSNzEdv51ai0o33T/fVUP6vPs+Y+tRtok9Hw+tGhtcmxMcgAkS4BBHGzC4BHG+Z8aiOEiPNdl7/r9ag/V0g3X8R865MMo9UHwHwNBPcZowBSxaNly3rnmbAZXJJJAAtxoY+DjGZRVNr84IwANs1NiM+kVfmw7MpDRm2WYYZEG4IIIIIIBv1VRfABjmJLgqdoyEm6EENcseVwv0G2VPyEDLEqnllQ1zvvckZkX3mw8qp4iOAxiL00YUAcRfZiKllv2AXHXR7DaKUbX7IHa4E2sPR+isLH2Sbk5ksTXWG1chAIaJnufWZTYDYAUWtZQEXwo2ALEqDJG22oUAtYNba9INlDnlbJrDqqvK6hiJGAikCrGvqnZ597bs8s7bqZn1Sw7EECRCAALSEc0FQd5z2SR1iuoNSVV0YtI4QSbKsy2vLzibWvltDd6xo2GU6c1gaW6SWRFckclgbDaAvfq4UJnxpX1rg7uTwv5bxW6tqvEd8ZPWXJJOY2iS2bAEgHeBlVPEfZ/hHABwyckWFuSRmDe6nfkM99HIMYwODaaQqgDsQTa44b95357t9adoDV7Bx/o7ggT7KkWlJ2n2Dtcm9uD/hojgfs5w0LMUjYhwAVaQlbA3A33IuBvPAUTw+ryR22Etsm45WdwGW5zzydvGlfIex4pW2tlgdglWtwIFyKU9e50nwhSN1LB4mzNucpcZnLmBj3U2YbQyxm6JsmwvYgXtcgtnm1yTc55mhOmNVI2isItxNuV7Thm49PhuGVEMoaqkRoxkZVZcjdwLAE5gjeL1LpbGbWw17kzRg2IPrbj3VeOqi7vQ9HrZ5G49bgaq6R0K6pEEjyE0Z5y+1nxp4zVS//2Q==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4" descr="data:image/jpeg;base64,/9j/4AAQSkZJRgABAQAAAQABAAD/2wCEAAkGBhQSEBUUExQVFRQVFxUYFxcYFBcYFRUYFBQXFRUVGBcXHCYeGBkkGRcUHy8gIycpLCwsFx4xNTAqNSYrLCkBCQoKDgwOFw8PGikcFBwpKSkpKSkpKSkpKSkpKSkpKSkpKSkpKSkpKSkpNSksKSwpKTYpKSkpKSwpKSkpKSkpKf/AABEIAK8BIAMBIgACEQEDEQH/xAAcAAACAwEBAQEAAAAAAAAAAAAFBgMEBwIBAAj/xABGEAACAQICBQgHBAgFBQEBAAABAgMAEQQhBQYSMUEiMlFhcYGRoRNCUnKxwdEHYpLhFBUjM4KisvBDRFPC8WNzg5PSJFT/xAAZAQADAQEBAAAAAAAAAAAAAAAAAQIDBAX/xAAlEQEBAAIBBQABBAMAAAAAAAAAAQIREgMTITFBUQQUMmEiQqH/2gAMAwEAAhEDEQA/AIZ8W4lflvz29dvaPXXD4hrEl3HTy24d9RaTmVGdmNgGe/4j40qaT000psDZL7uJ62+lRm1xMraxRD/Ek8X+tdLrRCBz5v5/rSTfrroDrqdtDumtEP8AqTeD/WpU1og/1ZfCSkUKa7CGjY0fE1lgP+M/hJ9KlGn4D/mG8ZPpSCAa6zo2emgjTUB/zP8AM9TDScHDEj/2Gs6F6kF6N0aaMmJiO7Eg/wDl/OrGHiVjlMzdkl7eBrNAxpm1INsSV9qJvFWU/M09kPaVjKICHe5Nuc2WRPT3UIOJf23/ABt9aYtORfsuxh8xS2RVRlUb4l/bf8bfWq02MkPJDv1nbbIeO815iZSCAB/fAV7DFbr6T0n6UEK6uYphLYs2an1id1j00zekPtHxNKOin2Z0P3reOXzpvFb9P0jJ6M+J8TX3oQd48zXaiugK0SrtgEO9fNvrUbaGiPqn8bj51etXoFB7C21dhPB+6WT/AOqhbVaI8ZR/5pPrRmviKWoNgLappwlxA7Jn+tRPqjf/ADOI/wDax+dMRFeUuM/A3Symqci8zFzr/EfrXR0NjBzcbJ33+tMdq8Io4w9ls4LSA3YsHtBr6+kh/iRt4imIiubUcYWyxjW0gy2ZUPWrsD8aEFdIqeUJXX2fSn63pw0npiKAXkYA8FGbnsHzNhSRpjWySW4X9lHusDyj1FvkPOouMVtaXXSSK6mEhhw9MTn176W9Kax4yd83IHqojMAPA3Y9ZotovVSaaxYGKPpYcsj7qnd2m1OGjtCxYcfs1sTvY5u3a3y3USWltnmjZ2DXxD4iw9VDJn2sTkOymTDaxYYsi2lXlIBz/aHG9M7J1VzFh1LrkOcvAe0Krjr6WyhrRhdoOfYkY9xYg0pNB1keB+IpxM4nSQ9LSKR0EMR+ffSvJHY2O8ZHtFc2Xttj5VPQPwfxVT8q4wsUrX5aixI/dg7u+rorjR/Pcfev4gfnTw1aWe5Nx2MBL7cffH+ddjATe1F+BvrRBKnQVpwjHnkFDAT/APRP4xXYwOI9iH8bj5UYQVKoo4YjuZAf6LiB/hIeyY/MV8EnG/Dn+GZSfOmACuhR24fdyAic8t2Vgd+eedHdVJLYyL7wkXxQn/bQTFJsuR0E/UeRohoSXZxEB6JU/muvzrD1XTLuNE0wl4X7AfAilUim/HLeNx91vIX+VJ96tnVeSPlX6rdgrq1dMa4LUE5RrEHoIPgaeAaRGamnQumI5ksrXZAA68QRle3Qbb626dRkLrXQFRq1dhq1Q7FeiuQa8eQCg3VV5sYq9Z6B9a9cbW85dA3fnXJww6qyy6n4VMVSXHsdw2fj51XTGSq1xZhbc19999x9KIHC1y2FrPlVait+uHG+IHskPwKV9+u+mJ+5kP8AuFSnCdVcNheqnzpcY+/XacUlH8AP9JNANOa0zZrDFIg/1GQ3/hFrDtN+yjZwvVXBwtHOjTPYMM0sh2nVCec8zbPk2bH+8qcdC6GwsVmEkcsntl0NvdW9l+PXV18PVSTRKNvRT2ovzFKZaOwYklUC5It0/wDFcJKrC4INA00OitdUUEcQLHyqdAyG4/57avuJ4ijCvoeevvL8RXMU4YXHeOipIRy195fiK13uJZboTSOxi5o2OUkklupg7W8R8qsacw2zJcbmF+8fl8KWdIvs4iQrvEsljuI/aMQf766b5ZP0jDBxv39hHOFc2XmNcbqgoqOHKU/eUeKn6EV3UcxsVboNj2Nl8bVGF1Wmc3BdKmQ1Vhkyqyj1vtyWJ1NTIagV6mVqZaTV6BUe1XdGwGaUTlX6QPLI/EVHDLs2b2SrfhYN8qt6TS6g9B+I+oFDkN1I6j8Kwz/k6und4tcla4PWD5ik29NeCm2o0b2lQ+Kg0qS5MR0E/GmKhY1EWrp2qvLKBbr3UJetckKubMQqjpJ3d3E9QNVNMasz4N/TwuzqMyw56X37QGTJ1+I40S1bl2sXmvJ9G/o26SrhJCB32v204Bq2wx8M8qData3rOAklkk4ey/u9B6vCmQNSbpjVAG8mHABOZi3KT0p7J6t3ZVfQWuZjPosTewNtsjlpbg43kde/tqplrxS1toOGhZzZQSezd10UjwLKMg47jS7pjSRi0ZiJY2zOzssrfdJFiO6sdj17xi/5nEd2Il+pqM7uql0/QjQtxB71H0qNouofhHyFYXD9p2NG7FYn/wBob4rV6D7WcaP81N/EkbfEVGj5NiMC+yvn9a5/RF6PAn86yyH7X8XxnjPv4ZP9q0Qg+2CfiMG/ajIfHaFHGjcaCcIPveI+lcHCdZ8KUoPtXYjlYSBvcxBHlnV2L7TITz8HOvuSK/8AUo+NLVG4ONg+seFcNgz0Dxoen2hYE879Jj96EHzVqtw62YB+bjEHvxuvmRajR7jh8L1Go2w466LwSwyfu8Th392ZfgasNoqTeEuOkWI8qQLf6MK4fCCjkuBI3qR3VWbCCgA3oCpuP+asQNyl95fiKuNg+uqiR7Mir95T4tWuF+JsY9pTRl43lG8TTX930hA8D8am1P0hZmhO5sxf2rZi/WPhTB+jgbabxtPcdN3a/wAaSMXE2HnyJBRrqekeqfD51HqnRrFwbEjL0HLsO6q8yXUjpHnwoppIiSOOZdxAv1X+hobWVmq3nmJMFiLqKuxyUFjfYcjgcx37/Or0U1by7cuU1RNXqdZKHpLU6y00roeuw9VBLXQloCXE5ow6r+GfyoVAbG1EfSUNGTf3wy+lZ9SfW/RvuNJ1dlvhIupLfhJX5UF0itpX94+edX9Upb4YD2XceJ2h8aqaZFpm69k+QqYvIMkNUMWDnssAxB2STYIAOUx7B5kVdc0tuxxOICLuJsDa4VeLW6ePVlTQIaN0liWIaFYwI09EptZdm4JttHMm2dMUes8qlBNCFDMqbQe+bG27zr3CYVUUKosqj+7mgmsOL2lBG5GUjucG9VMqWoflahmnNXY8ULnkSjc4423Bh6w8xwq8jVKzgAkkADMkmwHaa3v9s4W8bhHw+gZY5OcZ5ONxYKoBHVWUHfWu67YtX0OrIdpWeYgjcf2qp8jWQ1idG9WtFpMZNsHkqLWNiLm1EJdUVPNdh2gH4WrjU1eTKfcHxNMammz+lKbVOUc0q3eQfOqcugp13xseyx+FPldCls9s2kwzLzkYdqkfKuFkI3EjsNvhWnWqOTCI29FPao+lGxtn0elJV3SOP4ifjUv69m4sG96ND8RTlJoSA74k7hb4VVk1agPqW7GYfOns9wsfrsnnRQn+Er/SwqfD6ylDyQ6f9ueRfiTRh9VYfvD+I/OoH1Tj4M/iPpRsbWsJ9p+Jj3YnFAdDMko/nFGMN9sk/rtBL/3MNsn8UTfKkzS+gUijLB2JuBYgZ37KA2o8KlbZor7T1nkEf6GjuQxvFOVFkUsx/aLYZA7zTBithv0eVAyiUK2y1iQNoWzFZHqDAR+kS2PJi9Gp4B5mCgduyGrXNIgLNHGN0axJ4WvSx9n8ZziHtK/vv/WaD60YLajEg3pv61P0PxojiX/av77/ANZrpSCCDmCCCOqnZ9AHqvjAyvAxvcFlv0+sB8fGvipGR3g2Pd/YoTOjYafI8xrjrHDxHzpp0jgyUWYKwRwpvsm3KGRvburPKbm2mF86AsXAWAK2uDxNhbiCahjx4U2kDL2j5ii+Hg9Y7uA6fyqObAK28W7DSmWlZYcvTiHSUZ5rKe+x8DVtcV2UKk1fB3HxH0qu2rjDcR4kVXOMr06YRN1V16YUs/qeYbi3c/519+hYgetL4/nVcont5GYzDrqBnuT2jzH5UCEGI9qTwq/o/Dut9ssb8T1Zj51OVliunjZWg6ky/s5F6GB/Etv9td6fT9qD0qPIkUP1LltI69KA/hb86KaxDND1MPMGs41yKWncTspsLzn8l4n5eNX9WNFejj2yOU4y6l/Oq8eA9PiQDzIwNvxuF77/ABpknkCqWPDd1ngKpIfpLEbI2RvO/qHRS/pQ3icfdPkL1emkuSTvJqrPAWR7EDkm5PAfWmQ3i9c4YkUA+kkKqdlSLC6g8ptw7N9ADNi9INYcwHMDkxL2+0fE1PqzqbE0aTSEuGF1TcozPO4scuodtO0CBVAUAAbgBYDsAyFbatm2Zf1yw3odDYaK97K2fTecmsvArU/tKb/8GHH/AE083Y1lgqIdNOqP7qT318lo+poFquLQE9LnyUUaVqKzTiuwaiDV1tUiSXr69ch68vQbon+864L19euCaCeM1Rs1esahdqAA62YjkovSST3Cw+NLQoprHPtTW9kAeOZoWBVLnpqP2daNvBh1P+YxJkPuYcW8Lh6cJ8RtzlumQf1C1U9XMMIOT/8AyYRE/wDJNYt33LV1C3LX3l/qFGH1VY3jNPyrNILg2kfeL+ud9dRa3OOdGp7CR9a50to5fTyg7QPpJOgjnmoINDF2CodosQApBuScgBa9LYM2ruBXSeIS8bKkWcpuCGXesd+knyvWr4jApJG0bDkMNkjdYcLdFuHZQ3VXQC4PDLELbXOkb2nI5R7BuHUKDYzW2X0zCMjYBNrqCCODdNzvpWz0uLcv2fIebM47VU/C1D8XqMY7XxCC97bSMN3ZepoNepAOUiGxz5y9/EeVRY3Wb0kjNawVQBZjfpNt3G9GOOFvnxD5WKTapS+rJA3ZLY/zAVwdVsSN0Jb3WRv6TRFNLi4Fje194I673417HjY8jtEX3ZfCtex076yHcy/ALJoqZTyopF7Y2+NqhK2OeXbl8abE0kV5sxy38oi3bc1aXTEp3vtD7wVh5g0ftL8sPu/0S1tXk6ck9WfhWgaMhWeTZkhhYAEk+iUHoGY6z5USk1Nwjf4VvdZx5XtWOfTuN1T7myBqlhZPThlR2WzKzBSQLi4ueG6jetKsI1OyxIawFjmSMh4086M0bHBGEjXZUZ9JJPEk7zu8Kt0piVy2zLRmB9FGFvdjm56WO/uqhpHFbTWG4buvrrUtIFEjd2VSFBOYGfQPGwrJcfk568/GhKqxrjSMmyojHa/bwHdU8FlUyNuXJetjuoPNITcnMk59dIGnVKS+EQeyXXwdqM7eRtS1qdL+wYezK3mFPzNMKm4sMych2ndXTP47ZfQX7TG//Jhx/wBKH4NWY1pf2oi2HgB3iOEeANZoKyiqa9AG2HXrZj52oqj0G0S1oE/iP8xoiklTWa4HrsSVVD11t0gsh6926rB6+26YTl65L1CZK5LUbDtmqKSSuWeqOk8TsxMeojvOQ+NOAq4ubakZukk/TyohqtgfTYyBDzS4Le6nKbyFCqbtQcKQMRPxVBEnvzm2X8IbxoqzxpPEt+rpJRvxOIMhI3iOM2DDsIB7qVX06ZZYtq78tMhfYU7YBPQb77576ftNYUJAkY3Qoi+A5fiSazWGDZxd1yHpFFhuAEg4d3lTx8xVCNMQzmaRipNnk4Lu2z0U5/Znq81v0mUdIiBHc0nyHeaBaJgmxeOeIMAokkLnZHJQSEHvOQHbWu4eAKoVQAqgAAbgAMhQJAXWrTHoo/RrznGfUhuD47vGkdd3EdfyrTsVoWGU3kjVja1ze9ui4N6pS6k4c7g69j3HgwNRpRAU8nfvOYtl21IWzY8k5W3fAeFWdM4H0UzIhJRTkXFjfjwsRVPlZ8kG/QRU0JVXMcncM7H4mvhzQcxnl0d1RiSxF1YC1uPjXqziwzzB48KQTE84bRsc8xmalVjtKeTmLdnWahEnOscj511fNchu3dHb3U90LeD0pNECUdlseUQ28X3WNFYtcMSrWZiRa45Kk9edt1AFFwQBc34dvDur2aUcAQxyz66e6Rpwuv8ANblIjG9gArDazsLEHImn+MGwuLGwuOg2zHjWdal6L9NiQTnHAA+71sxGPEFv4a0k9dXAV9dMdZViHHlN2eqPG5rP8bGWlAG8gUf05pEO8krGw3jqUc0eHxpcMpjjMjfvJL7P3RxPcLD/AJqaFPS+KBIReamXafWNCZJK7kNVJDSA1qtpSOP0qu6pdlYbRAvybG1+wVourGFEn7W4K7lIIIJ4m46KxfDaFfFYuKGPfIbX9kDNmPUBc1+itG6OSCJIoxZI1CqOoC3jx76u5eNFMfLL/tW/dx+7H8GrNK0v7Vv3cfYn+6syY0oV9mXRv7pOw/1GroNqG6NxlokGW4/E1dWUN0j4UIWFkqQSVWU9B8a6z6PCkFnbr7bqvtjjcV0Cvt27QflenoJS9cGSoieseP5VGzdY8aNElaSgun8RyQvSb9w/5og7f3egGlZryW9kW+Zpw4p1qmo+jNmPCRn1i2Ll7BlED3Kv4qzTRuBM88cS75HVey5zPcLnuraNWUDGeYCysyxRdUcQAHkFFLJcEscu0j34gn50hLEBiVJyPpF/mZNk/iBHYa0R0uD3/CkDSiBWjfomRT1hnAqsadg5qdoxYPTkizyTOT02DHZHVvJt100JKvTWfjW8LLICjDlvuIO5znYgUVw2uELb2A95SPMXFTuL405IR01MFpcw2mI25rKfdcHyq/HjR0kdoNPcLVF9nhVeXQsD86GM/wAC38hUcWM+8D31YTFnop6hKEmp2GbchX3XYeRJFVJvs/iPNkcdoVvpTCmLHRUyzKaXGAky/Zu3qyRntRlPleosL9nkvpUD29HtXYrITyRmQARfOwHfWgqw6akC0cQX5dRcMdyumd+TIbZ9TXqnL9naXukzi196qd/YVNN4FehaNQBerughhYilwzMxZmta/AC1zuUAeNc6z430cBA50nJHZ6x8PjRnZpA120vy2O8R8lR0tfd3tl3UUFrF/tZRH6icpz5gd2R7xQXSmM9I5I5oyUdAG6iGMPoYdi95JOVIe03t/fCgchqQgc1XappDVjQmijicTHCvrtmehRmzdwv5UjPn2YaubCHFOOXICkfVGDmf4mHgvXRzSGthRyEVWUcWJF7b8xuG+rWmMWIIRHGLEgKoHqqBbx4VnOlJJJZBBGDtMeVe47b/AHRxNA25+0fF+lw0EgyDojZZjMvlnakDC4QyNYd54AdP5ca1TTWp0uIwUUUFnaEFSSbXKSNkeANiMqWRq9iMOuy+EmAGbMoEgJ6boavHSLsJ/QQMluO3PvrxVcbs+w/Wrpxcd7Ftk9DAqf5hUiIp3EHsN/hWmolRXFkbwfA/EVJHjhl9avqgrsYRG3qD2ijgSkMYOmuhiR0g93w6aIx6Bib1SOtWIr59UAebI47VDD4Cp40B3pR0A9lcemXoqeXVOUbpEPapB8jQ/EaFnXgh7yKONGkzypYnovSuz7TE9JvRLGYSVYyWVQMsw19+W6haip9HIZdS8PZpZ7ZxpsJ/3J7oPBPSHwrZdGYD0MKRj1FAPWx5THxPlWfagaMusKkZXOIfrtYRqfBfxGtCn0rEj7DuAwsTe/HO97VPurnhMFpI0zo8yEKLXE8ZF/uyA2p5jmVwCrBgdxB3230k61zNEdpDY+ni4cGkF99VjDtZ3jsWwmlz/wAST+tqi/XGybED4V9pNSJ5Qf8AUk/raqE0RPQajSuVGI9LpxuO6iWD04y8yZh/EfhupOA7R2Gvdrr8RY0+InUv1pOH1rnHrK/vKPiLUSw2vBHOj71YjyNZQmIddxPcasRabkXefEUtU+c/DZsNrvEd7OvvLceV6L4XWGN+bJG3fY+BrEItYzxUHsNquQ6ciO+69oo3T/xrdI8eOg+NWExy9JHdWMYTS5X93KV7GI8t1FoNasSvrhh1qp+GdHMcGsx4zoYeNTrizWXLr04ADoo2jshgSLE5XsejtqBpmBuGZT0qzKfFSKqZIuOmttj7AnoBNZTiJRJMzt+7guT96Q8O6/iajXTOLGSYmW5yAbYkGeXrrfzqnpVxGiwKb7Obn2nOZJ7zfvotLWg7GYkuxY7yf+BVFzU0hqu5qTQvWj/ZfoDZjOJYZuSsfuqbE97Zfw1nAQsQALkkADpJNgPGt41awZjw0at6qKoHYLE95vQTxNDn0pkchm9UcEHVfj11abC33rfuvVjEzhEZ3NlQMzHoCi5NZdrPrw2J2BCGjVdosC9ixNrc3eAL95pybB5m0BEzFtko53sjvG1+klCL99cjRsy8zEydkixyjxsG86XdWtY5mwpHpTLKm1kRtFbm0ani24m53335Vd05rq2FjV2RZAW2crpuUXNwDxubUcRtdxWElYWlhws46w0beDhx5igWL1QwTc/AzRH2oSGHhE9/5aLaua8x4xWKwumyVFyylSWueSR0AZ3A4UTi03A6B9vZQi+0y2AG1s59GYNHkeCBNqVhP8PHSQn2ZhbykVTUL/Z9jBnDNh5h1EqfK48608hGy2lPUT8jVOXVuFs/QpfpVQp/EljT5UajMJND6QhPLwjMBxjYP5DOvE1jEZtMksXvxsBWl/qXZ5ks6dkzMB3SbQqOTBz2sJww6JIEYeKbJ8qrnU8SZg9L4eXmzJ2bVj4GrGKwIIuMx8fCiuN1dEn73B4OXrG3E39J+NC21LgHNw+LhPTBiVYDuZgfKqnUg4lvSmjCVdeDKe42uPO1IuEwpkdUG9jb6+V/CtTxGgiu7GYherEYQsPxqPnQ7QmqMcUryNisOxYEKFbZI2yAxs2fNuBbpqcspRoTgM8GFDYYL6WRgeUBYRJcKADa9zn2CodH64zyOVmjw7ED2DtZGxB5Ro29ictwsAOgDIDwpO0inoscfvEN2hxY+d6n4bR9EzrJGCEVdkmwA5pO+3RStryu7/v4c/zijmqr8lx0EHxoLr4Ob/3sN/WKeJ/C/rDqPKWkZTblvYspXMsTa+48fCgE+rEyDNSesZjxFaoutZDupcMNt8pFO/NecvULZ9G6ryaThkzeAEneyENvN+FrbgOy4rvy/ST8M5kwXE6LcHd3VWaJxvBrfMRofCSgkSDIE2kQHcNwvY3Jt49VLc+rED+qV7D8jcVj+1z/ANfP/D5T6yZWHHLurtrcGv8A33GtBxeoIbmuD1EW8xf4UHxeokg3IT7pDfDOssulnj7hzV9Up3HV8K92R1iiM+rzqbbj0HI+dqpy6OkX1TWez1V/DtYWJByBuOIO4/Ed1TpKRuJoRhmZXFwaI7VRY0xq3LiGZRck23Z7qacBi/SRK3SM+0ZGk5Go5qm5Z2h6eUOobmPhY0odMuGYRo0zcMkHS3T/AH10BlkJJJNycyaI6bxgZgi8yPIdZ4n5UIdqpm4c1Xc1I7VGkZZgqi7MQAOkk2FANf2b6v8Ap8QZWHIi82P0HxFbCooBqphYsPhkiBzF9o25zXzN+2jquDuIPfQCzrVrjFh2eBkMjmItaylAWuEV9o8bX3HKshjIYX2SesfE1uuP1dw05JlhRmO9rWY5WHKFicqBYr7McK37syR9jbQ8GF/Oql0RU1FNllyAG2uZI2iQN+fAcON2NFHjVsIAy8khQcr7SmW9rXtdt/fvqUakjA7c5kMg2QiqFs5aRwthYkEm4HC1zUfp9kSF1kB2iVDRts8kcgXAIGYvv40ewsFVWVFTZRSJTZQo2mHSAALKM79QzrxYgwkRhaNGXZUezGobPqJA7r1XkxYtGQ6PIdlMzawbNyR0C3RwqcHZlYAElwZCd9tmyKMt+85dtAcvLyY5nHKtYILc7EMAejO39RqeKRo5mBc3kO0q3YKqxKARnkuZuTxyqmifsvRKx2o2RSx3bV9t2F+NiezdUrThpI5EK7Gy92zHJy2VGeV249RoCymmcQsWyH2512AwIDAMzZkgcNk+VXG1gYSIuyrB9u7btkIBY9ZJNrddDcH+9mysCyMWOd2KDde2QFvGqSMP0LkkoFW21ntFUk5bADK55VuNMzLDp1Gdk2DdNm5B5PLzAHG9q7g0xA6lgxCjaBLLYDYNm7geNL+MxIRo3uEjLEuTYXun7NP7zyqrHJHJtwqyiL0YAIYXLOTt2v49ppaGzRhtKQStsxTIzC+QO8DI7947KsS4K+ZW/desUxkZV5AkhHo3YKdxIBtw3U0fZjpn0cjrO8jPMY1jHKZAbm5tuS/JztwouOhs+S4QHeo8KzjX3DbE8TAcGHcCCPjWsNSJ9qmG/YRP7Mtu5kPzFKBLqdNcv1qprjWtbumV/wBrDkfeGdV9Q5Lk34oPI1Jrcbulv9aDyajAfBbG6qQs7EbSEs243GZPBvkaGy6nSLnG6t23Rvp508ywHaO1HxOYYDieF6+j0eTu7gbfKvbmevrDTPpIsVFz1cj7y7a+Ofxr6LSw9ZPwsR5Nf5VoX6G6nd5j61DiNDJJz4lbrIF/EG9X3INE6PFxnc1uplt5i4q0kZO6zD7pDfCi0+o0bc3bQ9oYeBz86HTajTrmhV7dey3nl50+5j+S0iZAcmAPURfyNUp9W8O/+GFPSpK/DLyqwIcUhsQTbgxRviTVmN5PWh71cDyJIoywwy9yUS2ei5idREbmv3OoPmtjQfFagyrzVDe4/wAmsa0aKDaNrEHoa3xUmrEmjJF3r5j61zZ/pOjfXhfcyjGcVq9InODL7yEedrV3o7FnCkvybuNgHiAd5XPI2+Fa3pBZIoJZAtyiMVF1zY5JvNt5v3Vj0ugZyP3Rv7yZ/wA3bXn9fozpXUu2uOfITdqgc1YwWiZ2jF4zcZHlJw/irt9CT/6Z/En/ANVgA1zTTqDofbkM7DJLqnvkZnuGXaaBNoOf/TP4k/8AqtV0LoJoIEjC80Zm4zY5sd/TemHSbQ/MfMVKMR0g9x/4q0uEfo8x9a6/RG9nzH1o0EUekSNzEdv51ai0o33T/fVUP6vPs+Y+tRtok9Hw+tGhtcmxMcgAkS4BBHGzC4BHG+Z8aiOEiPNdl7/r9ag/V0g3X8R865MMo9UHwHwNBPcZowBSxaNly3rnmbAZXJJJAAtxoY+DjGZRVNr84IwANs1NiM+kVfmw7MpDRm2WYYZEG4IIIIIIBv1VRfABjmJLgqdoyEm6EENcseVwv0G2VPyEDLEqnllQ1zvvckZkX3mw8qp4iOAxiL00YUAcRfZiKllv2AXHXR7DaKUbX7IHa4E2sPR+isLH2Sbk5ksTXWG1chAIaJnufWZTYDYAUWtZQEXwo2ALEqDJG22oUAtYNba9INlDnlbJrDqqvK6hiJGAikCrGvqnZ597bs8s7bqZn1Sw7EECRCAALSEc0FQd5z2SR1iuoNSVV0YtI4QSbKsy2vLzibWvltDd6xo2GU6c1gaW6SWRFckclgbDaAvfq4UJnxpX1rg7uTwv5bxW6tqvEd8ZPWXJJOY2iS2bAEgHeBlVPEfZ/hHABwyckWFuSRmDe6nfkM99HIMYwODaaQqgDsQTa44b95357t9adoDV7Bx/o7ggT7KkWlJ2n2Dtcm9uD/hojgfs5w0LMUjYhwAVaQlbA3A33IuBvPAUTw+ryR22Etsm45WdwGW5zzydvGlfIex4pW2tlgdglWtwIFyKU9e50nwhSN1LB4mzNucpcZnLmBj3U2YbQyxm6JsmwvYgXtcgtnm1yTc55mhOmNVI2isItxNuV7Thm49PhuGVEMoaqkRoxkZVZcjdwLAE5gjeL1LpbGbWw17kzRg2IPrbj3VeOqi7vQ9HrZ5G49bgaq6R0K6pEEjyE0Z5y+1nxp4zVS//2Q==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6" descr="data:image/jpeg;base64,/9j/4AAQSkZJRgABAQAAAQABAAD/2wCEAAkGBhQSEBUUExQVFRQVFxUYFxcYFBcYFRUYFBQXFRUVGBcXHCYeGBkkGRcUHy8gIycpLCwsFx4xNTAqNSYrLCkBCQoKDgwOFw8PGikcFBwpKSkpKSkpKSkpKSkpKSkpKSkpKSkpKSkpKSkpNSksKSwpKTYpKSkpKSwpKSkpKSkpKf/AABEIAK8BIAMBIgACEQEDEQH/xAAcAAACAwEBAQEAAAAAAAAAAAAFBgMEBwIBAAj/xABGEAACAQICBQgHBAgFBQEBAAABAgMAEQQhBQYSMUEiMlFhcYGRoRNCUnKxwdEHYpLhFBUjM4KisvBDRFPC8WNzg5PSJFT/xAAZAQADAQEBAAAAAAAAAAAAAAAAAQIDBAX/xAAlEQEBAAIBBQABBAMAAAAAAAAAAQIREgMTITFBUQQUMmEiQqH/2gAMAwEAAhEDEQA/AIZ8W4lflvz29dvaPXXD4hrEl3HTy24d9RaTmVGdmNgGe/4j40qaT000psDZL7uJ62+lRm1xMraxRD/Ek8X+tdLrRCBz5v5/rSTfrroDrqdtDumtEP8AqTeD/WpU1og/1ZfCSkUKa7CGjY0fE1lgP+M/hJ9KlGn4D/mG8ZPpSCAa6zo2emgjTUB/zP8AM9TDScHDEj/2Gs6F6kF6N0aaMmJiO7Eg/wDl/OrGHiVjlMzdkl7eBrNAxpm1INsSV9qJvFWU/M09kPaVjKICHe5Nuc2WRPT3UIOJf23/ABt9aYtORfsuxh8xS2RVRlUb4l/bf8bfWq02MkPJDv1nbbIeO815iZSCAB/fAV7DFbr6T0n6UEK6uYphLYs2an1id1j00zekPtHxNKOin2Z0P3reOXzpvFb9P0jJ6M+J8TX3oQd48zXaiugK0SrtgEO9fNvrUbaGiPqn8bj51etXoFB7C21dhPB+6WT/AOqhbVaI8ZR/5pPrRmviKWoNgLappwlxA7Jn+tRPqjf/ADOI/wDax+dMRFeUuM/A3Symqci8zFzr/EfrXR0NjBzcbJ33+tMdq8Io4w9ls4LSA3YsHtBr6+kh/iRt4imIiubUcYWyxjW0gy2ZUPWrsD8aEFdIqeUJXX2fSn63pw0npiKAXkYA8FGbnsHzNhSRpjWySW4X9lHusDyj1FvkPOouMVtaXXSSK6mEhhw9MTn176W9Kax4yd83IHqojMAPA3Y9ZotovVSaaxYGKPpYcsj7qnd2m1OGjtCxYcfs1sTvY5u3a3y3USWltnmjZ2DXxD4iw9VDJn2sTkOymTDaxYYsi2lXlIBz/aHG9M7J1VzFh1LrkOcvAe0Krjr6WyhrRhdoOfYkY9xYg0pNB1keB+IpxM4nSQ9LSKR0EMR+ffSvJHY2O8ZHtFc2Xttj5VPQPwfxVT8q4wsUrX5aixI/dg7u+rorjR/Pcfev4gfnTw1aWe5Nx2MBL7cffH+ddjATe1F+BvrRBKnQVpwjHnkFDAT/APRP4xXYwOI9iH8bj5UYQVKoo4YjuZAf6LiB/hIeyY/MV8EnG/Dn+GZSfOmACuhR24fdyAic8t2Vgd+eedHdVJLYyL7wkXxQn/bQTFJsuR0E/UeRohoSXZxEB6JU/muvzrD1XTLuNE0wl4X7AfAilUim/HLeNx91vIX+VJ96tnVeSPlX6rdgrq1dMa4LUE5RrEHoIPgaeAaRGamnQumI5ksrXZAA68QRle3Qbb626dRkLrXQFRq1dhq1Q7FeiuQa8eQCg3VV5sYq9Z6B9a9cbW85dA3fnXJww6qyy6n4VMVSXHsdw2fj51XTGSq1xZhbc19999x9KIHC1y2FrPlVait+uHG+IHskPwKV9+u+mJ+5kP8AuFSnCdVcNheqnzpcY+/XacUlH8AP9JNANOa0zZrDFIg/1GQ3/hFrDtN+yjZwvVXBwtHOjTPYMM0sh2nVCec8zbPk2bH+8qcdC6GwsVmEkcsntl0NvdW9l+PXV18PVSTRKNvRT2ovzFKZaOwYklUC5It0/wDFcJKrC4INA00OitdUUEcQLHyqdAyG4/57avuJ4ijCvoeevvL8RXMU4YXHeOipIRy195fiK13uJZboTSOxi5o2OUkklupg7W8R8qsacw2zJcbmF+8fl8KWdIvs4iQrvEsljuI/aMQf766b5ZP0jDBxv39hHOFc2XmNcbqgoqOHKU/eUeKn6EV3UcxsVboNj2Nl8bVGF1Wmc3BdKmQ1Vhkyqyj1vtyWJ1NTIagV6mVqZaTV6BUe1XdGwGaUTlX6QPLI/EVHDLs2b2SrfhYN8qt6TS6g9B+I+oFDkN1I6j8Kwz/k6und4tcla4PWD5ik29NeCm2o0b2lQ+Kg0qS5MR0E/GmKhY1EWrp2qvLKBbr3UJetckKubMQqjpJ3d3E9QNVNMasz4N/TwuzqMyw56X37QGTJ1+I40S1bl2sXmvJ9G/o26SrhJCB32v204Bq2wx8M8qData3rOAklkk4ey/u9B6vCmQNSbpjVAG8mHABOZi3KT0p7J6t3ZVfQWuZjPosTewNtsjlpbg43kde/tqplrxS1toOGhZzZQSezd10UjwLKMg47jS7pjSRi0ZiJY2zOzssrfdJFiO6sdj17xi/5nEd2Il+pqM7uql0/QjQtxB71H0qNouofhHyFYXD9p2NG7FYn/wBob4rV6D7WcaP81N/EkbfEVGj5NiMC+yvn9a5/RF6PAn86yyH7X8XxnjPv4ZP9q0Qg+2CfiMG/ajIfHaFHGjcaCcIPveI+lcHCdZ8KUoPtXYjlYSBvcxBHlnV2L7TITz8HOvuSK/8AUo+NLVG4ONg+seFcNgz0Dxoen2hYE879Jj96EHzVqtw62YB+bjEHvxuvmRajR7jh8L1Go2w466LwSwyfu8Th392ZfgasNoqTeEuOkWI8qQLf6MK4fCCjkuBI3qR3VWbCCgA3oCpuP+asQNyl95fiKuNg+uqiR7Mir95T4tWuF+JsY9pTRl43lG8TTX930hA8D8am1P0hZmhO5sxf2rZi/WPhTB+jgbabxtPcdN3a/wAaSMXE2HnyJBRrqekeqfD51HqnRrFwbEjL0HLsO6q8yXUjpHnwoppIiSOOZdxAv1X+hobWVmq3nmJMFiLqKuxyUFjfYcjgcx37/Or0U1by7cuU1RNXqdZKHpLU6y00roeuw9VBLXQloCXE5ow6r+GfyoVAbG1EfSUNGTf3wy+lZ9SfW/RvuNJ1dlvhIupLfhJX5UF0itpX94+edX9Upb4YD2XceJ2h8aqaZFpm69k+QqYvIMkNUMWDnssAxB2STYIAOUx7B5kVdc0tuxxOICLuJsDa4VeLW6ePVlTQIaN0liWIaFYwI09EptZdm4JttHMm2dMUes8qlBNCFDMqbQe+bG27zr3CYVUUKosqj+7mgmsOL2lBG5GUjucG9VMqWoflahmnNXY8ULnkSjc4423Bh6w8xwq8jVKzgAkkADMkmwHaa3v9s4W8bhHw+gZY5OcZ5ONxYKoBHVWUHfWu67YtX0OrIdpWeYgjcf2qp8jWQ1idG9WtFpMZNsHkqLWNiLm1EJdUVPNdh2gH4WrjU1eTKfcHxNMammz+lKbVOUc0q3eQfOqcugp13xseyx+FPldCls9s2kwzLzkYdqkfKuFkI3EjsNvhWnWqOTCI29FPao+lGxtn0elJV3SOP4ifjUv69m4sG96ND8RTlJoSA74k7hb4VVk1agPqW7GYfOns9wsfrsnnRQn+Er/SwqfD6ylDyQ6f9ueRfiTRh9VYfvD+I/OoH1Tj4M/iPpRsbWsJ9p+Jj3YnFAdDMko/nFGMN9sk/rtBL/3MNsn8UTfKkzS+gUijLB2JuBYgZ37KA2o8KlbZor7T1nkEf6GjuQxvFOVFkUsx/aLYZA7zTBithv0eVAyiUK2y1iQNoWzFZHqDAR+kS2PJi9Gp4B5mCgduyGrXNIgLNHGN0axJ4WvSx9n8ZziHtK/vv/WaD60YLajEg3pv61P0PxojiX/av77/ANZrpSCCDmCCCOqnZ9AHqvjAyvAxvcFlv0+sB8fGvipGR3g2Pd/YoTOjYafI8xrjrHDxHzpp0jgyUWYKwRwpvsm3KGRvburPKbm2mF86AsXAWAK2uDxNhbiCahjx4U2kDL2j5ii+Hg9Y7uA6fyqObAK28W7DSmWlZYcvTiHSUZ5rKe+x8DVtcV2UKk1fB3HxH0qu2rjDcR4kVXOMr06YRN1V16YUs/qeYbi3c/519+hYgetL4/nVcont5GYzDrqBnuT2jzH5UCEGI9qTwq/o/Dut9ssb8T1Zj51OVliunjZWg6ky/s5F6GB/Etv9td6fT9qD0qPIkUP1LltI69KA/hb86KaxDND1MPMGs41yKWncTspsLzn8l4n5eNX9WNFejj2yOU4y6l/Oq8eA9PiQDzIwNvxuF77/ABpknkCqWPDd1ngKpIfpLEbI2RvO/qHRS/pQ3icfdPkL1emkuSTvJqrPAWR7EDkm5PAfWmQ3i9c4YkUA+kkKqdlSLC6g8ptw7N9ADNi9INYcwHMDkxL2+0fE1PqzqbE0aTSEuGF1TcozPO4scuodtO0CBVAUAAbgBYDsAyFbatm2Zf1yw3odDYaK97K2fTecmsvArU/tKb/8GHH/AE083Y1lgqIdNOqP7qT318lo+poFquLQE9LnyUUaVqKzTiuwaiDV1tUiSXr69ch68vQbon+864L19euCaCeM1Rs1esahdqAA62YjkovSST3Cw+NLQoprHPtTW9kAeOZoWBVLnpqP2daNvBh1P+YxJkPuYcW8Lh6cJ8RtzlumQf1C1U9XMMIOT/8AyYRE/wDJNYt33LV1C3LX3l/qFGH1VY3jNPyrNILg2kfeL+ud9dRa3OOdGp7CR9a50to5fTyg7QPpJOgjnmoINDF2CodosQApBuScgBa9LYM2ruBXSeIS8bKkWcpuCGXesd+knyvWr4jApJG0bDkMNkjdYcLdFuHZQ3VXQC4PDLELbXOkb2nI5R7BuHUKDYzW2X0zCMjYBNrqCCODdNzvpWz0uLcv2fIebM47VU/C1D8XqMY7XxCC97bSMN3ZepoNepAOUiGxz5y9/EeVRY3Wb0kjNawVQBZjfpNt3G9GOOFvnxD5WKTapS+rJA3ZLY/zAVwdVsSN0Jb3WRv6TRFNLi4Fje194I673417HjY8jtEX3ZfCtex076yHcy/ALJoqZTyopF7Y2+NqhK2OeXbl8abE0kV5sxy38oi3bc1aXTEp3vtD7wVh5g0ftL8sPu/0S1tXk6ck9WfhWgaMhWeTZkhhYAEk+iUHoGY6z5USk1Nwjf4VvdZx5XtWOfTuN1T7myBqlhZPThlR2WzKzBSQLi4ueG6jetKsI1OyxIawFjmSMh4086M0bHBGEjXZUZ9JJPEk7zu8Kt0piVy2zLRmB9FGFvdjm56WO/uqhpHFbTWG4buvrrUtIFEjd2VSFBOYGfQPGwrJcfk568/GhKqxrjSMmyojHa/bwHdU8FlUyNuXJetjuoPNITcnMk59dIGnVKS+EQeyXXwdqM7eRtS1qdL+wYezK3mFPzNMKm4sMych2ndXTP47ZfQX7TG//Jhx/wBKH4NWY1pf2oi2HgB3iOEeANZoKyiqa9AG2HXrZj52oqj0G0S1oE/iP8xoiklTWa4HrsSVVD11t0gsh6926rB6+26YTl65L1CZK5LUbDtmqKSSuWeqOk8TsxMeojvOQ+NOAq4ubakZukk/TyohqtgfTYyBDzS4Le6nKbyFCqbtQcKQMRPxVBEnvzm2X8IbxoqzxpPEt+rpJRvxOIMhI3iOM2DDsIB7qVX06ZZYtq78tMhfYU7YBPQb77576ftNYUJAkY3Qoi+A5fiSazWGDZxd1yHpFFhuAEg4d3lTx8xVCNMQzmaRipNnk4Lu2z0U5/Znq81v0mUdIiBHc0nyHeaBaJgmxeOeIMAokkLnZHJQSEHvOQHbWu4eAKoVQAqgAAbgAMhQJAXWrTHoo/RrznGfUhuD47vGkdd3EdfyrTsVoWGU3kjVja1ze9ui4N6pS6k4c7g69j3HgwNRpRAU8nfvOYtl21IWzY8k5W3fAeFWdM4H0UzIhJRTkXFjfjwsRVPlZ8kG/QRU0JVXMcncM7H4mvhzQcxnl0d1RiSxF1YC1uPjXqziwzzB48KQTE84bRsc8xmalVjtKeTmLdnWahEnOscj511fNchu3dHb3U90LeD0pNECUdlseUQ28X3WNFYtcMSrWZiRa45Kk9edt1AFFwQBc34dvDur2aUcAQxyz66e6Rpwuv8ANblIjG9gArDazsLEHImn+MGwuLGwuOg2zHjWdal6L9NiQTnHAA+71sxGPEFv4a0k9dXAV9dMdZViHHlN2eqPG5rP8bGWlAG8gUf05pEO8krGw3jqUc0eHxpcMpjjMjfvJL7P3RxPcLD/AJqaFPS+KBIReamXafWNCZJK7kNVJDSA1qtpSOP0qu6pdlYbRAvybG1+wVourGFEn7W4K7lIIIJ4m46KxfDaFfFYuKGPfIbX9kDNmPUBc1+itG6OSCJIoxZI1CqOoC3jx76u5eNFMfLL/tW/dx+7H8GrNK0v7Vv3cfYn+6syY0oV9mXRv7pOw/1GroNqG6NxlokGW4/E1dWUN0j4UIWFkqQSVWU9B8a6z6PCkFnbr7bqvtjjcV0Cvt27QflenoJS9cGSoieseP5VGzdY8aNElaSgun8RyQvSb9w/5og7f3egGlZryW9kW+Zpw4p1qmo+jNmPCRn1i2Ll7BlED3Kv4qzTRuBM88cS75HVey5zPcLnuraNWUDGeYCysyxRdUcQAHkFFLJcEscu0j34gn50hLEBiVJyPpF/mZNk/iBHYa0R0uD3/CkDSiBWjfomRT1hnAqsadg5qdoxYPTkizyTOT02DHZHVvJt100JKvTWfjW8LLICjDlvuIO5znYgUVw2uELb2A95SPMXFTuL405IR01MFpcw2mI25rKfdcHyq/HjR0kdoNPcLVF9nhVeXQsD86GM/wAC38hUcWM+8D31YTFnop6hKEmp2GbchX3XYeRJFVJvs/iPNkcdoVvpTCmLHRUyzKaXGAky/Zu3qyRntRlPleosL9nkvpUD29HtXYrITyRmQARfOwHfWgqw6akC0cQX5dRcMdyumd+TIbZ9TXqnL9naXukzi196qd/YVNN4FehaNQBerughhYilwzMxZmta/AC1zuUAeNc6z430cBA50nJHZ6x8PjRnZpA120vy2O8R8lR0tfd3tl3UUFrF/tZRH6icpz5gd2R7xQXSmM9I5I5oyUdAG6iGMPoYdi95JOVIe03t/fCgchqQgc1XappDVjQmijicTHCvrtmehRmzdwv5UjPn2YaubCHFOOXICkfVGDmf4mHgvXRzSGthRyEVWUcWJF7b8xuG+rWmMWIIRHGLEgKoHqqBbx4VnOlJJJZBBGDtMeVe47b/AHRxNA25+0fF+lw0EgyDojZZjMvlnakDC4QyNYd54AdP5ca1TTWp0uIwUUUFnaEFSSbXKSNkeANiMqWRq9iMOuy+EmAGbMoEgJ6boavHSLsJ/QQMluO3PvrxVcbs+w/Wrpxcd7Ftk9DAqf5hUiIp3EHsN/hWmolRXFkbwfA/EVJHjhl9avqgrsYRG3qD2ijgSkMYOmuhiR0g93w6aIx6Bib1SOtWIr59UAebI47VDD4Cp40B3pR0A9lcemXoqeXVOUbpEPapB8jQ/EaFnXgh7yKONGkzypYnovSuz7TE9JvRLGYSVYyWVQMsw19+W6haip9HIZdS8PZpZ7ZxpsJ/3J7oPBPSHwrZdGYD0MKRj1FAPWx5THxPlWfagaMusKkZXOIfrtYRqfBfxGtCn0rEj7DuAwsTe/HO97VPurnhMFpI0zo8yEKLXE8ZF/uyA2p5jmVwCrBgdxB3230k61zNEdpDY+ni4cGkF99VjDtZ3jsWwmlz/wAST+tqi/XGybED4V9pNSJ5Qf8AUk/raqE0RPQajSuVGI9LpxuO6iWD04y8yZh/EfhupOA7R2Gvdrr8RY0+InUv1pOH1rnHrK/vKPiLUSw2vBHOj71YjyNZQmIddxPcasRabkXefEUtU+c/DZsNrvEd7OvvLceV6L4XWGN+bJG3fY+BrEItYzxUHsNquQ6ciO+69oo3T/xrdI8eOg+NWExy9JHdWMYTS5X93KV7GI8t1FoNasSvrhh1qp+GdHMcGsx4zoYeNTrizWXLr04ADoo2jshgSLE5XsejtqBpmBuGZT0qzKfFSKqZIuOmttj7AnoBNZTiJRJMzt+7guT96Q8O6/iajXTOLGSYmW5yAbYkGeXrrfzqnpVxGiwKb7Obn2nOZJ7zfvotLWg7GYkuxY7yf+BVFzU0hqu5qTQvWj/ZfoDZjOJYZuSsfuqbE97Zfw1nAQsQALkkADpJNgPGt41awZjw0at6qKoHYLE95vQTxNDn0pkchm9UcEHVfj11abC33rfuvVjEzhEZ3NlQMzHoCi5NZdrPrw2J2BCGjVdosC9ixNrc3eAL95pybB5m0BEzFtko53sjvG1+klCL99cjRsy8zEydkixyjxsG86XdWtY5mwpHpTLKm1kRtFbm0ani24m53335Vd05rq2FjV2RZAW2crpuUXNwDxubUcRtdxWElYWlhws46w0beDhx5igWL1QwTc/AzRH2oSGHhE9/5aLaua8x4xWKwumyVFyylSWueSR0AZ3A4UTi03A6B9vZQi+0y2AG1s59GYNHkeCBNqVhP8PHSQn2ZhbykVTUL/Z9jBnDNh5h1EqfK48608hGy2lPUT8jVOXVuFs/QpfpVQp/EljT5UajMJND6QhPLwjMBxjYP5DOvE1jEZtMksXvxsBWl/qXZ5ks6dkzMB3SbQqOTBz2sJww6JIEYeKbJ8qrnU8SZg9L4eXmzJ2bVj4GrGKwIIuMx8fCiuN1dEn73B4OXrG3E39J+NC21LgHNw+LhPTBiVYDuZgfKqnUg4lvSmjCVdeDKe42uPO1IuEwpkdUG9jb6+V/CtTxGgiu7GYherEYQsPxqPnQ7QmqMcUryNisOxYEKFbZI2yAxs2fNuBbpqcspRoTgM8GFDYYL6WRgeUBYRJcKADa9zn2CodH64zyOVmjw7ED2DtZGxB5Ro29ictwsAOgDIDwpO0inoscfvEN2hxY+d6n4bR9EzrJGCEVdkmwA5pO+3RStryu7/v4c/zijmqr8lx0EHxoLr4Ob/3sN/WKeJ/C/rDqPKWkZTblvYspXMsTa+48fCgE+rEyDNSesZjxFaoutZDupcMNt8pFO/NecvULZ9G6ryaThkzeAEneyENvN+FrbgOy4rvy/ST8M5kwXE6LcHd3VWaJxvBrfMRofCSgkSDIE2kQHcNwvY3Jt49VLc+rED+qV7D8jcVj+1z/ANfP/D5T6yZWHHLurtrcGv8A33GtBxeoIbmuD1EW8xf4UHxeokg3IT7pDfDOssulnj7hzV9Up3HV8K92R1iiM+rzqbbj0HI+dqpy6OkX1TWez1V/DtYWJByBuOIO4/Ed1TpKRuJoRhmZXFwaI7VRY0xq3LiGZRck23Z7qacBi/SRK3SM+0ZGk5Go5qm5Z2h6eUOobmPhY0odMuGYRo0zcMkHS3T/AH10BlkJJJNycyaI6bxgZgi8yPIdZ4n5UIdqpm4c1Xc1I7VGkZZgqi7MQAOkk2FANf2b6v8Ap8QZWHIi82P0HxFbCooBqphYsPhkiBzF9o25zXzN+2jquDuIPfQCzrVrjFh2eBkMjmItaylAWuEV9o8bX3HKshjIYX2SesfE1uuP1dw05JlhRmO9rWY5WHKFicqBYr7McK37syR9jbQ8GF/Oql0RU1FNllyAG2uZI2iQN+fAcON2NFHjVsIAy8khQcr7SmW9rXtdt/fvqUakjA7c5kMg2QiqFs5aRwthYkEm4HC1zUfp9kSF1kB2iVDRts8kcgXAIGYvv40ewsFVWVFTZRSJTZQo2mHSAALKM79QzrxYgwkRhaNGXZUezGobPqJA7r1XkxYtGQ6PIdlMzawbNyR0C3RwqcHZlYAElwZCd9tmyKMt+85dtAcvLyY5nHKtYILc7EMAejO39RqeKRo5mBc3kO0q3YKqxKARnkuZuTxyqmifsvRKx2o2RSx3bV9t2F+NiezdUrThpI5EK7Gy92zHJy2VGeV249RoCymmcQsWyH2512AwIDAMzZkgcNk+VXG1gYSIuyrB9u7btkIBY9ZJNrddDcH+9mysCyMWOd2KDde2QFvGqSMP0LkkoFW21ntFUk5bADK55VuNMzLDp1Gdk2DdNm5B5PLzAHG9q7g0xA6lgxCjaBLLYDYNm7geNL+MxIRo3uEjLEuTYXun7NP7zyqrHJHJtwqyiL0YAIYXLOTt2v49ppaGzRhtKQStsxTIzC+QO8DI7947KsS4K+ZW/desUxkZV5AkhHo3YKdxIBtw3U0fZjpn0cjrO8jPMY1jHKZAbm5tuS/JztwouOhs+S4QHeo8KzjX3DbE8TAcGHcCCPjWsNSJ9qmG/YRP7Mtu5kPzFKBLqdNcv1qprjWtbumV/wBrDkfeGdV9Q5Lk34oPI1Jrcbulv9aDyajAfBbG6qQs7EbSEs243GZPBvkaGy6nSLnG6t23Rvp508ywHaO1HxOYYDieF6+j0eTu7gbfKvbmevrDTPpIsVFz1cj7y7a+Ofxr6LSw9ZPwsR5Nf5VoX6G6nd5j61DiNDJJz4lbrIF/EG9X3INE6PFxnc1uplt5i4q0kZO6zD7pDfCi0+o0bc3bQ9oYeBz86HTajTrmhV7dey3nl50+5j+S0iZAcmAPURfyNUp9W8O/+GFPSpK/DLyqwIcUhsQTbgxRviTVmN5PWh71cDyJIoywwy9yUS2ei5idREbmv3OoPmtjQfFagyrzVDe4/wAmsa0aKDaNrEHoa3xUmrEmjJF3r5j61zZ/pOjfXhfcyjGcVq9InODL7yEedrV3o7FnCkvybuNgHiAd5XPI2+Fa3pBZIoJZAtyiMVF1zY5JvNt5v3Vj0ugZyP3Rv7yZ/wA3bXn9fozpXUu2uOfITdqgc1YwWiZ2jF4zcZHlJw/irt9CT/6Z/En/ANVgA1zTTqDofbkM7DJLqnvkZnuGXaaBNoOf/TP4k/8AqtV0LoJoIEjC80Zm4zY5sd/TemHSbQ/MfMVKMR0g9x/4q0uEfo8x9a6/RG9nzH1o0EUekSNzEdv51ai0o33T/fVUP6vPs+Y+tRtok9Hw+tGhtcmxMcgAkS4BBHGzC4BHG+Z8aiOEiPNdl7/r9ag/V0g3X8R865MMo9UHwHwNBPcZowBSxaNly3rnmbAZXJJJAAtxoY+DjGZRVNr84IwANs1NiM+kVfmw7MpDRm2WYYZEG4IIIIIIBv1VRfABjmJLgqdoyEm6EENcseVwv0G2VPyEDLEqnllQ1zvvckZkX3mw8qp4iOAxiL00YUAcRfZiKllv2AXHXR7DaKUbX7IHa4E2sPR+isLH2Sbk5ksTXWG1chAIaJnufWZTYDYAUWtZQEXwo2ALEqDJG22oUAtYNba9INlDnlbJrDqqvK6hiJGAikCrGvqnZ597bs8s7bqZn1Sw7EECRCAALSEc0FQd5z2SR1iuoNSVV0YtI4QSbKsy2vLzibWvltDd6xo2GU6c1gaW6SWRFckclgbDaAvfq4UJnxpX1rg7uTwv5bxW6tqvEd8ZPWXJJOY2iS2bAEgHeBlVPEfZ/hHABwyckWFuSRmDe6nfkM99HIMYwODaaQqgDsQTa44b95357t9adoDV7Bx/o7ggT7KkWlJ2n2Dtcm9uD/hojgfs5w0LMUjYhwAVaQlbA3A33IuBvPAUTw+ryR22Etsm45WdwGW5zzydvGlfIex4pW2tlgdglWtwIFyKU9e50nwhSN1LB4mzNucpcZnLmBj3U2YbQyxm6JsmwvYgXtcgtnm1yTc55mhOmNVI2isItxNuV7Thm49PhuGVEMoaqkRoxkZVZcjdwLAE5gjeL1LpbGbWw17kzRg2IPrbj3VeOqi7vQ9HrZ5G49bgaq6R0K6pEEjyE0Z5y+1nxp4zVS//2Q==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8" descr="data:image/jpeg;base64,/9j/4AAQSkZJRgABAQAAAQABAAD/2wCEAAkGBhQSEBUUExQVFRQVFxUYFxcYFBcYFRUYFBQXFRUVGBcXHCYeGBkkGRcUHy8gIycpLCwsFx4xNTAqNSYrLCkBCQoKDgwOFw8PGikcFBwpKSkpKSkpKSkpKSkpKSkpKSkpKSkpKSkpKSkpNSksKSwpKTYpKSkpKSwpKSkpKSkpKf/AABEIAK8BIAMBIgACEQEDEQH/xAAcAAACAwEBAQEAAAAAAAAAAAAFBgMEBwIBAAj/xABGEAACAQICBQgHBAgFBQEBAAABAgMAEQQhBQYSMUEiMlFhcYGRoRNCUnKxwdEHYpLhFBUjM4KisvBDRFPC8WNzg5PSJFT/xAAZAQADAQEBAAAAAAAAAAAAAAAAAQIDBAX/xAAlEQEBAAIBBQABBAMAAAAAAAAAAQIREgMTITFBUQQUMmEiQqH/2gAMAwEAAhEDEQA/AIZ8W4lflvz29dvaPXXD4hrEl3HTy24d9RaTmVGdmNgGe/4j40qaT000psDZL7uJ62+lRm1xMraxRD/Ek8X+tdLrRCBz5v5/rSTfrroDrqdtDumtEP8AqTeD/WpU1og/1ZfCSkUKa7CGjY0fE1lgP+M/hJ9KlGn4D/mG8ZPpSCAa6zo2emgjTUB/zP8AM9TDScHDEj/2Gs6F6kF6N0aaMmJiO7Eg/wDl/OrGHiVjlMzdkl7eBrNAxpm1INsSV9qJvFWU/M09kPaVjKICHe5Nuc2WRPT3UIOJf23/ABt9aYtORfsuxh8xS2RVRlUb4l/bf8bfWq02MkPJDv1nbbIeO815iZSCAB/fAV7DFbr6T0n6UEK6uYphLYs2an1id1j00zekPtHxNKOin2Z0P3reOXzpvFb9P0jJ6M+J8TX3oQd48zXaiugK0SrtgEO9fNvrUbaGiPqn8bj51etXoFB7C21dhPB+6WT/AOqhbVaI8ZR/5pPrRmviKWoNgLappwlxA7Jn+tRPqjf/ADOI/wDax+dMRFeUuM/A3Symqci8zFzr/EfrXR0NjBzcbJ33+tMdq8Io4w9ls4LSA3YsHtBr6+kh/iRt4imIiubUcYWyxjW0gy2ZUPWrsD8aEFdIqeUJXX2fSn63pw0npiKAXkYA8FGbnsHzNhSRpjWySW4X9lHusDyj1FvkPOouMVtaXXSSK6mEhhw9MTn176W9Kax4yd83IHqojMAPA3Y9ZotovVSaaxYGKPpYcsj7qnd2m1OGjtCxYcfs1sTvY5u3a3y3USWltnmjZ2DXxD4iw9VDJn2sTkOymTDaxYYsi2lXlIBz/aHG9M7J1VzFh1LrkOcvAe0Krjr6WyhrRhdoOfYkY9xYg0pNB1keB+IpxM4nSQ9LSKR0EMR+ffSvJHY2O8ZHtFc2Xttj5VPQPwfxVT8q4wsUrX5aixI/dg7u+rorjR/Pcfev4gfnTw1aWe5Nx2MBL7cffH+ddjATe1F+BvrRBKnQVpwjHnkFDAT/APRP4xXYwOI9iH8bj5UYQVKoo4YjuZAf6LiB/hIeyY/MV8EnG/Dn+GZSfOmACuhR24fdyAic8t2Vgd+eedHdVJLYyL7wkXxQn/bQTFJsuR0E/UeRohoSXZxEB6JU/muvzrD1XTLuNE0wl4X7AfAilUim/HLeNx91vIX+VJ96tnVeSPlX6rdgrq1dMa4LUE5RrEHoIPgaeAaRGamnQumI5ksrXZAA68QRle3Qbb626dRkLrXQFRq1dhq1Q7FeiuQa8eQCg3VV5sYq9Z6B9a9cbW85dA3fnXJww6qyy6n4VMVSXHsdw2fj51XTGSq1xZhbc19999x9KIHC1y2FrPlVait+uHG+IHskPwKV9+u+mJ+5kP8AuFSnCdVcNheqnzpcY+/XacUlH8AP9JNANOa0zZrDFIg/1GQ3/hFrDtN+yjZwvVXBwtHOjTPYMM0sh2nVCec8zbPk2bH+8qcdC6GwsVmEkcsntl0NvdW9l+PXV18PVSTRKNvRT2ovzFKZaOwYklUC5It0/wDFcJKrC4INA00OitdUUEcQLHyqdAyG4/57avuJ4ijCvoeevvL8RXMU4YXHeOipIRy195fiK13uJZboTSOxi5o2OUkklupg7W8R8qsacw2zJcbmF+8fl8KWdIvs4iQrvEsljuI/aMQf766b5ZP0jDBxv39hHOFc2XmNcbqgoqOHKU/eUeKn6EV3UcxsVboNj2Nl8bVGF1Wmc3BdKmQ1Vhkyqyj1vtyWJ1NTIagV6mVqZaTV6BUe1XdGwGaUTlX6QPLI/EVHDLs2b2SrfhYN8qt6TS6g9B+I+oFDkN1I6j8Kwz/k6und4tcla4PWD5ik29NeCm2o0b2lQ+Kg0qS5MR0E/GmKhY1EWrp2qvLKBbr3UJetckKubMQqjpJ3d3E9QNVNMasz4N/TwuzqMyw56X37QGTJ1+I40S1bl2sXmvJ9G/o26SrhJCB32v204Bq2wx8M8qData3rOAklkk4ey/u9B6vCmQNSbpjVAG8mHABOZi3KT0p7J6t3ZVfQWuZjPosTewNtsjlpbg43kde/tqplrxS1toOGhZzZQSezd10UjwLKMg47jS7pjSRi0ZiJY2zOzssrfdJFiO6sdj17xi/5nEd2Il+pqM7uql0/QjQtxB71H0qNouofhHyFYXD9p2NG7FYn/wBob4rV6D7WcaP81N/EkbfEVGj5NiMC+yvn9a5/RF6PAn86yyH7X8XxnjPv4ZP9q0Qg+2CfiMG/ajIfHaFHGjcaCcIPveI+lcHCdZ8KUoPtXYjlYSBvcxBHlnV2L7TITz8HOvuSK/8AUo+NLVG4ONg+seFcNgz0Dxoen2hYE879Jj96EHzVqtw62YB+bjEHvxuvmRajR7jh8L1Go2w466LwSwyfu8Th392ZfgasNoqTeEuOkWI8qQLf6MK4fCCjkuBI3qR3VWbCCgA3oCpuP+asQNyl95fiKuNg+uqiR7Mir95T4tWuF+JsY9pTRl43lG8TTX930hA8D8am1P0hZmhO5sxf2rZi/WPhTB+jgbabxtPcdN3a/wAaSMXE2HnyJBRrqekeqfD51HqnRrFwbEjL0HLsO6q8yXUjpHnwoppIiSOOZdxAv1X+hobWVmq3nmJMFiLqKuxyUFjfYcjgcx37/Or0U1by7cuU1RNXqdZKHpLU6y00roeuw9VBLXQloCXE5ow6r+GfyoVAbG1EfSUNGTf3wy+lZ9SfW/RvuNJ1dlvhIupLfhJX5UF0itpX94+edX9Upb4YD2XceJ2h8aqaZFpm69k+QqYvIMkNUMWDnssAxB2STYIAOUx7B5kVdc0tuxxOICLuJsDa4VeLW6ePVlTQIaN0liWIaFYwI09EptZdm4JttHMm2dMUes8qlBNCFDMqbQe+bG27zr3CYVUUKosqj+7mgmsOL2lBG5GUjucG9VMqWoflahmnNXY8ULnkSjc4423Bh6w8xwq8jVKzgAkkADMkmwHaa3v9s4W8bhHw+gZY5OcZ5ONxYKoBHVWUHfWu67YtX0OrIdpWeYgjcf2qp8jWQ1idG9WtFpMZNsHkqLWNiLm1EJdUVPNdh2gH4WrjU1eTKfcHxNMammz+lKbVOUc0q3eQfOqcugp13xseyx+FPldCls9s2kwzLzkYdqkfKuFkI3EjsNvhWnWqOTCI29FPao+lGxtn0elJV3SOP4ifjUv69m4sG96ND8RTlJoSA74k7hb4VVk1agPqW7GYfOns9wsfrsnnRQn+Er/SwqfD6ylDyQ6f9ueRfiTRh9VYfvD+I/OoH1Tj4M/iPpRsbWsJ9p+Jj3YnFAdDMko/nFGMN9sk/rtBL/3MNsn8UTfKkzS+gUijLB2JuBYgZ37KA2o8KlbZor7T1nkEf6GjuQxvFOVFkUsx/aLYZA7zTBithv0eVAyiUK2y1iQNoWzFZHqDAR+kS2PJi9Gp4B5mCgduyGrXNIgLNHGN0axJ4WvSx9n8ZziHtK/vv/WaD60YLajEg3pv61P0PxojiX/av77/ANZrpSCCDmCCCOqnZ9AHqvjAyvAxvcFlv0+sB8fGvipGR3g2Pd/YoTOjYafI8xrjrHDxHzpp0jgyUWYKwRwpvsm3KGRvburPKbm2mF86AsXAWAK2uDxNhbiCahjx4U2kDL2j5ii+Hg9Y7uA6fyqObAK28W7DSmWlZYcvTiHSUZ5rKe+x8DVtcV2UKk1fB3HxH0qu2rjDcR4kVXOMr06YRN1V16YUs/qeYbi3c/519+hYgetL4/nVcont5GYzDrqBnuT2jzH5UCEGI9qTwq/o/Dut9ssb8T1Zj51OVliunjZWg6ky/s5F6GB/Etv9td6fT9qD0qPIkUP1LltI69KA/hb86KaxDND1MPMGs41yKWncTspsLzn8l4n5eNX9WNFejj2yOU4y6l/Oq8eA9PiQDzIwNvxuF77/ABpknkCqWPDd1ngKpIfpLEbI2RvO/qHRS/pQ3icfdPkL1emkuSTvJqrPAWR7EDkm5PAfWmQ3i9c4YkUA+kkKqdlSLC6g8ptw7N9ADNi9INYcwHMDkxL2+0fE1PqzqbE0aTSEuGF1TcozPO4scuodtO0CBVAUAAbgBYDsAyFbatm2Zf1yw3odDYaK97K2fTecmsvArU/tKb/8GHH/AE083Y1lgqIdNOqP7qT318lo+poFquLQE9LnyUUaVqKzTiuwaiDV1tUiSXr69ch68vQbon+864L19euCaCeM1Rs1esahdqAA62YjkovSST3Cw+NLQoprHPtTW9kAeOZoWBVLnpqP2daNvBh1P+YxJkPuYcW8Lh6cJ8RtzlumQf1C1U9XMMIOT/8AyYRE/wDJNYt33LV1C3LX3l/qFGH1VY3jNPyrNILg2kfeL+ud9dRa3OOdGp7CR9a50to5fTyg7QPpJOgjnmoINDF2CodosQApBuScgBa9LYM2ruBXSeIS8bKkWcpuCGXesd+knyvWr4jApJG0bDkMNkjdYcLdFuHZQ3VXQC4PDLELbXOkb2nI5R7BuHUKDYzW2X0zCMjYBNrqCCODdNzvpWz0uLcv2fIebM47VU/C1D8XqMY7XxCC97bSMN3ZepoNepAOUiGxz5y9/EeVRY3Wb0kjNawVQBZjfpNt3G9GOOFvnxD5WKTapS+rJA3ZLY/zAVwdVsSN0Jb3WRv6TRFNLi4Fje194I673417HjY8jtEX3ZfCtex076yHcy/ALJoqZTyopF7Y2+NqhK2OeXbl8abE0kV5sxy38oi3bc1aXTEp3vtD7wVh5g0ftL8sPu/0S1tXk6ck9WfhWgaMhWeTZkhhYAEk+iUHoGY6z5USk1Nwjf4VvdZx5XtWOfTuN1T7myBqlhZPThlR2WzKzBSQLi4ueG6jetKsI1OyxIawFjmSMh4086M0bHBGEjXZUZ9JJPEk7zu8Kt0piVy2zLRmB9FGFvdjm56WO/uqhpHFbTWG4buvrrUtIFEjd2VSFBOYGfQPGwrJcfk568/GhKqxrjSMmyojHa/bwHdU8FlUyNuXJetjuoPNITcnMk59dIGnVKS+EQeyXXwdqM7eRtS1qdL+wYezK3mFPzNMKm4sMych2ndXTP47ZfQX7TG//Jhx/wBKH4NWY1pf2oi2HgB3iOEeANZoKyiqa9AG2HXrZj52oqj0G0S1oE/iP8xoiklTWa4HrsSVVD11t0gsh6926rB6+26YTl65L1CZK5LUbDtmqKSSuWeqOk8TsxMeojvOQ+NOAq4ubakZukk/TyohqtgfTYyBDzS4Le6nKbyFCqbtQcKQMRPxVBEnvzm2X8IbxoqzxpPEt+rpJRvxOIMhI3iOM2DDsIB7qVX06ZZYtq78tMhfYU7YBPQb77576ftNYUJAkY3Qoi+A5fiSazWGDZxd1yHpFFhuAEg4d3lTx8xVCNMQzmaRipNnk4Lu2z0U5/Znq81v0mUdIiBHc0nyHeaBaJgmxeOeIMAokkLnZHJQSEHvOQHbWu4eAKoVQAqgAAbgAMhQJAXWrTHoo/RrznGfUhuD47vGkdd3EdfyrTsVoWGU3kjVja1ze9ui4N6pS6k4c7g69j3HgwNRpRAU8nfvOYtl21IWzY8k5W3fAeFWdM4H0UzIhJRTkXFjfjwsRVPlZ8kG/QRU0JVXMcncM7H4mvhzQcxnl0d1RiSxF1YC1uPjXqziwzzB48KQTE84bRsc8xmalVjtKeTmLdnWahEnOscj511fNchu3dHb3U90LeD0pNECUdlseUQ28X3WNFYtcMSrWZiRa45Kk9edt1AFFwQBc34dvDur2aUcAQxyz66e6Rpwuv8ANblIjG9gArDazsLEHImn+MGwuLGwuOg2zHjWdal6L9NiQTnHAA+71sxGPEFv4a0k9dXAV9dMdZViHHlN2eqPG5rP8bGWlAG8gUf05pEO8krGw3jqUc0eHxpcMpjjMjfvJL7P3RxPcLD/AJqaFPS+KBIReamXafWNCZJK7kNVJDSA1qtpSOP0qu6pdlYbRAvybG1+wVourGFEn7W4K7lIIIJ4m46KxfDaFfFYuKGPfIbX9kDNmPUBc1+itG6OSCJIoxZI1CqOoC3jx76u5eNFMfLL/tW/dx+7H8GrNK0v7Vv3cfYn+6syY0oV9mXRv7pOw/1GroNqG6NxlokGW4/E1dWUN0j4UIWFkqQSVWU9B8a6z6PCkFnbr7bqvtjjcV0Cvt27QflenoJS9cGSoieseP5VGzdY8aNElaSgun8RyQvSb9w/5og7f3egGlZryW9kW+Zpw4p1qmo+jNmPCRn1i2Ll7BlED3Kv4qzTRuBM88cS75HVey5zPcLnuraNWUDGeYCysyxRdUcQAHkFFLJcEscu0j34gn50hLEBiVJyPpF/mZNk/iBHYa0R0uD3/CkDSiBWjfomRT1hnAqsadg5qdoxYPTkizyTOT02DHZHVvJt100JKvTWfjW8LLICjDlvuIO5znYgUVw2uELb2A95SPMXFTuL405IR01MFpcw2mI25rKfdcHyq/HjR0kdoNPcLVF9nhVeXQsD86GM/wAC38hUcWM+8D31YTFnop6hKEmp2GbchX3XYeRJFVJvs/iPNkcdoVvpTCmLHRUyzKaXGAky/Zu3qyRntRlPleosL9nkvpUD29HtXYrITyRmQARfOwHfWgqw6akC0cQX5dRcMdyumd+TIbZ9TXqnL9naXukzi196qd/YVNN4FehaNQBerughhYilwzMxZmta/AC1zuUAeNc6z430cBA50nJHZ6x8PjRnZpA120vy2O8R8lR0tfd3tl3UUFrF/tZRH6icpz5gd2R7xQXSmM9I5I5oyUdAG6iGMPoYdi95JOVIe03t/fCgchqQgc1XappDVjQmijicTHCvrtmehRmzdwv5UjPn2YaubCHFOOXICkfVGDmf4mHgvXRzSGthRyEVWUcWJF7b8xuG+rWmMWIIRHGLEgKoHqqBbx4VnOlJJJZBBGDtMeVe47b/AHRxNA25+0fF+lw0EgyDojZZjMvlnakDC4QyNYd54AdP5ca1TTWp0uIwUUUFnaEFSSbXKSNkeANiMqWRq9iMOuy+EmAGbMoEgJ6boavHSLsJ/QQMluO3PvrxVcbs+w/Wrpxcd7Ftk9DAqf5hUiIp3EHsN/hWmolRXFkbwfA/EVJHjhl9avqgrsYRG3qD2ijgSkMYOmuhiR0g93w6aIx6Bib1SOtWIr59UAebI47VDD4Cp40B3pR0A9lcemXoqeXVOUbpEPapB8jQ/EaFnXgh7yKONGkzypYnovSuz7TE9JvRLGYSVYyWVQMsw19+W6haip9HIZdS8PZpZ7ZxpsJ/3J7oPBPSHwrZdGYD0MKRj1FAPWx5THxPlWfagaMusKkZXOIfrtYRqfBfxGtCn0rEj7DuAwsTe/HO97VPurnhMFpI0zo8yEKLXE8ZF/uyA2p5jmVwCrBgdxB3230k61zNEdpDY+ni4cGkF99VjDtZ3jsWwmlz/wAST+tqi/XGybED4V9pNSJ5Qf8AUk/raqE0RPQajSuVGI9LpxuO6iWD04y8yZh/EfhupOA7R2Gvdrr8RY0+InUv1pOH1rnHrK/vKPiLUSw2vBHOj71YjyNZQmIddxPcasRabkXefEUtU+c/DZsNrvEd7OvvLceV6L4XWGN+bJG3fY+BrEItYzxUHsNquQ6ciO+69oo3T/xrdI8eOg+NWExy9JHdWMYTS5X93KV7GI8t1FoNasSvrhh1qp+GdHMcGsx4zoYeNTrizWXLr04ADoo2jshgSLE5XsejtqBpmBuGZT0qzKfFSKqZIuOmttj7AnoBNZTiJRJMzt+7guT96Q8O6/iajXTOLGSYmW5yAbYkGeXrrfzqnpVxGiwKb7Obn2nOZJ7zfvotLWg7GYkuxY7yf+BVFzU0hqu5qTQvWj/ZfoDZjOJYZuSsfuqbE97Zfw1nAQsQALkkADpJNgPGt41awZjw0at6qKoHYLE95vQTxNDn0pkchm9UcEHVfj11abC33rfuvVjEzhEZ3NlQMzHoCi5NZdrPrw2J2BCGjVdosC9ixNrc3eAL95pybB5m0BEzFtko53sjvG1+klCL99cjRsy8zEydkixyjxsG86XdWtY5mwpHpTLKm1kRtFbm0ani24m53335Vd05rq2FjV2RZAW2crpuUXNwDxubUcRtdxWElYWlhws46w0beDhx5igWL1QwTc/AzRH2oSGHhE9/5aLaua8x4xWKwumyVFyylSWueSR0AZ3A4UTi03A6B9vZQi+0y2AG1s59GYNHkeCBNqVhP8PHSQn2ZhbykVTUL/Z9jBnDNh5h1EqfK48608hGy2lPUT8jVOXVuFs/QpfpVQp/EljT5UajMJND6QhPLwjMBxjYP5DOvE1jEZtMksXvxsBWl/qXZ5ks6dkzMB3SbQqOTBz2sJww6JIEYeKbJ8qrnU8SZg9L4eXmzJ2bVj4GrGKwIIuMx8fCiuN1dEn73B4OXrG3E39J+NC21LgHNw+LhPTBiVYDuZgfKqnUg4lvSmjCVdeDKe42uPO1IuEwpkdUG9jb6+V/CtTxGgiu7GYherEYQsPxqPnQ7QmqMcUryNisOxYEKFbZI2yAxs2fNuBbpqcspRoTgM8GFDYYL6WRgeUBYRJcKADa9zn2CodH64zyOVmjw7ED2DtZGxB5Ro29ictwsAOgDIDwpO0inoscfvEN2hxY+d6n4bR9EzrJGCEVdkmwA5pO+3RStryu7/v4c/zijmqr8lx0EHxoLr4Ob/3sN/WKeJ/C/rDqPKWkZTblvYspXMsTa+48fCgE+rEyDNSesZjxFaoutZDupcMNt8pFO/NecvULZ9G6ryaThkzeAEneyENvN+FrbgOy4rvy/ST8M5kwXE6LcHd3VWaJxvBrfMRofCSgkSDIE2kQHcNwvY3Jt49VLc+rED+qV7D8jcVj+1z/ANfP/D5T6yZWHHLurtrcGv8A33GtBxeoIbmuD1EW8xf4UHxeokg3IT7pDfDOssulnj7hzV9Up3HV8K92R1iiM+rzqbbj0HI+dqpy6OkX1TWez1V/DtYWJByBuOIO4/Ed1TpKRuJoRhmZXFwaI7VRY0xq3LiGZRck23Z7qacBi/SRK3SM+0ZGk5Go5qm5Z2h6eUOobmPhY0odMuGYRo0zcMkHS3T/AH10BlkJJJNycyaI6bxgZgi8yPIdZ4n5UIdqpm4c1Xc1I7VGkZZgqi7MQAOkk2FANf2b6v8Ap8QZWHIi82P0HxFbCooBqphYsPhkiBzF9o25zXzN+2jquDuIPfQCzrVrjFh2eBkMjmItaylAWuEV9o8bX3HKshjIYX2SesfE1uuP1dw05JlhRmO9rWY5WHKFicqBYr7McK37syR9jbQ8GF/Oql0RU1FNllyAG2uZI2iQN+fAcON2NFHjVsIAy8khQcr7SmW9rXtdt/fvqUakjA7c5kMg2QiqFs5aRwthYkEm4HC1zUfp9kSF1kB2iVDRts8kcgXAIGYvv40ewsFVWVFTZRSJTZQo2mHSAALKM79QzrxYgwkRhaNGXZUezGobPqJA7r1XkxYtGQ6PIdlMzawbNyR0C3RwqcHZlYAElwZCd9tmyKMt+85dtAcvLyY5nHKtYILc7EMAejO39RqeKRo5mBc3kO0q3YKqxKARnkuZuTxyqmifsvRKx2o2RSx3bV9t2F+NiezdUrThpI5EK7Gy92zHJy2VGeV249RoCymmcQsWyH2512AwIDAMzZkgcNk+VXG1gYSIuyrB9u7btkIBY9ZJNrddDcH+9mysCyMWOd2KDde2QFvGqSMP0LkkoFW21ntFUk5bADK55VuNMzLDp1Gdk2DdNm5B5PLzAHG9q7g0xA6lgxCjaBLLYDYNm7geNL+MxIRo3uEjLEuTYXun7NP7zyqrHJHJtwqyiL0YAIYXLOTt2v49ppaGzRhtKQStsxTIzC+QO8DI7947KsS4K+ZW/desUxkZV5AkhHo3YKdxIBtw3U0fZjpn0cjrO8jPMY1jHKZAbm5tuS/JztwouOhs+S4QHeo8KzjX3DbE8TAcGHcCCPjWsNSJ9qmG/YRP7Mtu5kPzFKBLqdNcv1qprjWtbumV/wBrDkfeGdV9Q5Lk34oPI1Jrcbulv9aDyajAfBbG6qQs7EbSEs243GZPBvkaGy6nSLnG6t23Rvp508ywHaO1HxOYYDieF6+j0eTu7gbfKvbmevrDTPpIsVFz1cj7y7a+Ofxr6LSw9ZPwsR5Nf5VoX6G6nd5j61DiNDJJz4lbrIF/EG9X3INE6PFxnc1uplt5i4q0kZO6zD7pDfCi0+o0bc3bQ9oYeBz86HTajTrmhV7dey3nl50+5j+S0iZAcmAPURfyNUp9W8O/+GFPSpK/DLyqwIcUhsQTbgxRviTVmN5PWh71cDyJIoywwy9yUS2ei5idREbmv3OoPmtjQfFagyrzVDe4/wAmsa0aKDaNrEHoa3xUmrEmjJF3r5j61zZ/pOjfXhfcyjGcVq9InODL7yEedrV3o7FnCkvybuNgHiAd5XPI2+Fa3pBZIoJZAtyiMVF1zY5JvNt5v3Vj0ugZyP3Rv7yZ/wA3bXn9fozpXUu2uOfITdqgc1YwWiZ2jF4zcZHlJw/irt9CT/6Z/En/ANVgA1zTTqDofbkM7DJLqnvkZnuGXaaBNoOf/TP4k/8AqtV0LoJoIEjC80Zm4zY5sd/TemHSbQ/MfMVKMR0g9x/4q0uEfo8x9a6/RG9nzH1o0EUekSNzEdv51ai0o33T/fVUP6vPs+Y+tRtok9Hw+tGhtcmxMcgAkS4BBHGzC4BHG+Z8aiOEiPNdl7/r9ag/V0g3X8R865MMo9UHwHwNBPcZowBSxaNly3rnmbAZXJJJAAtxoY+DjGZRVNr84IwANs1NiM+kVfmw7MpDRm2WYYZEG4IIIIIIBv1VRfABjmJLgqdoyEm6EENcseVwv0G2VPyEDLEqnllQ1zvvckZkX3mw8qp4iOAxiL00YUAcRfZiKllv2AXHXR7DaKUbX7IHa4E2sPR+isLH2Sbk5ksTXWG1chAIaJnufWZTYDYAUWtZQEXwo2ALEqDJG22oUAtYNba9INlDnlbJrDqqvK6hiJGAikCrGvqnZ597bs8s7bqZn1Sw7EECRCAALSEc0FQd5z2SR1iuoNSVV0YtI4QSbKsy2vLzibWvltDd6xo2GU6c1gaW6SWRFckclgbDaAvfq4UJnxpX1rg7uTwv5bxW6tqvEd8ZPWXJJOY2iS2bAEgHeBlVPEfZ/hHABwyckWFuSRmDe6nfkM99HIMYwODaaQqgDsQTa44b95357t9adoDV7Bx/o7ggT7KkWlJ2n2Dtcm9uD/hojgfs5w0LMUjYhwAVaQlbA3A33IuBvPAUTw+ryR22Etsm45WdwGW5zzydvGlfIex4pW2tlgdglWtwIFyKU9e50nwhSN1LB4mzNucpcZnLmBj3U2YbQyxm6JsmwvYgXtcgtnm1yTc55mhOmNVI2isItxNuV7Thm49PhuGVEMoaqkRoxkZVZcjdwLAE5gjeL1LpbGbWw17kzRg2IPrbj3VeOqi7vQ9HrZ5G49bgaq6R0K6pEEjyE0Z5y+1nxp4zVS//2Q==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40" descr="data:image/jpeg;base64,/9j/4AAQSkZJRgABAQAAAQABAAD/2wCEAAkGBhQSEBUUEhQUFRQWFBQXFRUUFRcUFhcUFBQVFBQUFBcXHCYeFxkjGRQUHy8gIycpLCwsFR4xNTAqNSYrLCkBCQoKDgwOFA8PFCwcHBwpKSksKSkpKSkpKSwpKSkpKSkpKSkpKSkpKSksKSkpKSkpKSksLCkpKTUpKSkpKSkpKf/AABEIAK0BJAMBIgACEQEDEQH/xAAbAAACAgMBAAAAAAAAAAAAAAADBAIFAAEGB//EAEYQAAIBAgMEBgcDCQYHAQAAAAECAAMRBBIhBTFBUSJhcYGRsQYTMlKhwdFCcvAUIzNigpKywuEHFSSi0vEWNENTY4Ozc//EABkBAQEBAQEBAAAAAAAAAAAAAAABAgQDBf/EACQRAQEAAgEEAgIDAQAAAAAAAAABAhEDEiExUQRBE2EiobEj/9oADAMBAAIRAxEAPwCjGHhFoQ3dCKjcjGmgVw8mMPDrTb3TCCg3KRSwoSa4eMDDtyk1wrdXjBsuKEl+Txj8kPMSYwh94QpYUZMURGVwfX8JMYA828I0FUowgSNLs7qbwMIuzf1WjQSCSYUR5dlH3GhV2SfcPw+sCvFpJSIfGUlo29YpW97Xtrbfx7PGL/3pRHL4QiYYTA8iNuUB/uPpM/4nw44D97+kaNpKRyhdjYnIjAq36WoRpwLXBiyeltE+yAdOZMMPTGkPsr+6T8o0bTLHkfCas3unwgqfpsM7XVcn2eiLnv8AHxhT6bjgo8JNLtrK3umYaT+7NH03bgo/dgX9M3PD4CDY3qH5TfqW5RBvSmoTumztSqeA8ZFExWICAltAPnAflAIuNRAY4VKqkFmW9r5dN3dA06boCAx1JJ14mTvtfoaq/UfCJu3bN1KtT3j4xao9T3j4yo1iDpK7AfpB3xl8Qw3k37YGjjl3uLH3l+Y4wiFL2j2mMgQDU8uqkG+42hUrN1eEAyCHURdKp5L8RM2bUYMc633a5uF9dIDoo9UyPrt6nbhMmkKf3ynMR/D1wyg3OoG76zjFws6TZ1S1PcTa2gmoi1BHX4/0k1I5eJPytE1rtwQ95A+cOr89O2XSGVtyHx+smp6h4CJtjqa73QdrKPMwR29hx/1qXc4PlAtVbs8AIVXlMvpDQ4OW+6jt5LDLtpT7NLEN2UKnmQBBuLdXhVaUw2s9wBhsRc7rqi/xPDLja/DCsPvVaS/zGROqe1whhkMpBjcR/wBqiv3sR/ppyT7QrDc2FH7VRvICXputp+XGfboEMOk4/FbbrqjMKmHJAJAFKob2F7XLxr0f29Ur4anVYgMwOYKotcMym17nhJcbPMaxzxy8Ut/auGGDp1FNilYA8dHVh5hZ5bT2wftKp+E9V9NC1XZ2IDG+UI43fZqLfd1EzxkSRav8PtZORX4+UfoV1b2WE5ZWjuzqtnHWD1cCfMTSLGpsSkTcZlPNSR5yI2fUX2K7dji48/lLCntLLuRO8A+YMk+2HtbLTsf1VG7sEoqMXj61AgP6tgwuCvHhw3HtksP6QgkAoR1g3HlKfam0DVJYgC5XQbtM408BEc+kI9Fw9Ko3sI546A7o0MHiB9jxy7vG8Uw2Lf1a9I7hx65M1GJF2b2rb/1SflI0sMFUBc02WzqoYjqJsJYZJyfopVLYyrmJNqbi5N9BXYAeAnXWvPPLy1j4DYQFQRh4vUmVK1Ys0YrRZoUjjU0lZS3N1KZaY06HslXSHRf7vzlZOVdKdOSp7pHEjo0x1SaLICXklMxRJqJoazTIVVmQgHqpYbO4jqiQMb2e3Sm4hw0gd4idTAU2rgNTR7rpmGlw1j/GPCOhoviDarTP3x8A38k6fjSXlxl+3h8i2cdsWtHYQXdQw69lME+OURoYA2307Xv0VAG/TjzlhSUk8DqSLAaX74cYcgd3UBMZ5X05tb+/7JJhHAsHIHIafWGTAX3u/iB8oxTtc3FTQDrBzcrQiUx7lTv08LmeO79NXHXkuNlLxJPax+Qmf3dTHLvLfWPeq0/R+JH9ZmU8EQd/nYRu+zU9K4YWkPsJr1X6+UMlFOC+CgfKWOX8WmjJ39mp6cNtBLO46zA+gFX/AAeU70rVV+Ib+YxraK2qMOsyu9B2scWnu4i/7wP+mdvyO/HhWfh3+eUdLtClnw+IT3sPVHeEJHlPDs095w4u4HO48QR854HVXKxXkSPA2nFH0chlaNYF+mvf/CZXq0b2e35xe/yM0yv+X45SRO7tPkYMNum2bd2nyaUcviT0e8edSK5oxi/Z7/m8UvIj0XCt+bXu84fNqPvfyGJYZugvd5wxbUfe/kMqoehv/N1vuP8A/d52LGcZ6Ff8zW+43/3edixnll5bx8IMYvVMK5i9QzKgVDF2hnMA8BHHnQ9krKTdB+wecf2i3RMrqfsN2r5wLDEH2PuwyQGI3r90RqnQJGnV8ZMspj5pMbfDaiEQTQpkbxJqJZlL4pZYmBMkgsyaZVvro1s6r0pQtiY7sfEXfwmojoxvMHit6Hk4/wAysvzEmTr+O2Cxh6F+TIfB1M6OC9PJjf3HnyzeGU/TuMHRzUkN7XVd3ZDLhRzb4fSB2I18OnYR4EiOqZrnx1nlP24sLuRDMdw+vzm7nn8B85jb5tD+P95ytj01NuPwkzT7fEzSPfiJu/X4W/rFI0aYkWElIkyK47biWrN2/wBfnKL0XOXG4tea0n+X806L0kW1btA8hOZ2U1tpsPfw38Lr9DO/k78EePxrrnsdnRezKesec8Q9IaOTF115Vqo/ztPaS08h9O6eXaWJ66mb95Vb5zgj6mSmDRrZ5/OL2/KIgxrAH84vbNMujXW01Ve1uon4gzSVABrYdptMquo9o23njuA1Og65oc1izoe35vE5Y7WpBSQN3RPjmPzleJlHe4U9BewQlS9xbnf4ERakxFMWAJtuJsL9cI1RtMpA0N7gnXKcpGm68qiehakYmtcEHJuOm+s5HwnYOZy3o1/zNY/+NB3g6zpHM88vLePhB2i7mGYQFRxMNAsYJzC3itfEhTbiZUV+020MSp/oz95fON46kzAmx56iwiSN+bH31lQ9iNairzAHjLhwQNCAeF5W4OlmxBPBFHiR9LwW0KzGsuhCqwIvoNDctOHnn5M+n06uGax2tg9RR7ObsjGIYKhYgaDdYbzoNe2VeK2qfWoqeyCpJ96/ysY3turZVX3m+C6+dpyTDLqwl7be2VkxtSU6TJBTpMn2dPnuPLxzZNW1Tu+crrxjZ7WqDv8AKaiO2J8oPF602+6fG2k0j6Ker8eck+oI5z0l1ds2bmnZejdW9DsY/Gx+ctLznvQ2tegf2D4qPpL686/lz/pk+ZxX+MY511mKw6z+O2Zm17oIOeZ+M4a9jY7B3/7SYJ6okr/gQiseRPeZAyWkGaRyjlIsYHO+lA6anq+s5Gk1tp0D71KqvgrGdj6UDRT2/j4zisS1sfhD+u6/vLb5zvnf49ePH2547ImeWf2krbaNQ+8lI+NNfpPUQZ5n/aev+NU86FI+Bdf5ZwR9WuTBjWCqAVFJ3Bhe2+19YmDC0zrNMOpq0Abaqy6EHgeR1mnZftMvEcOIsRKet7NPu85ZYnYNdMKlZqZFPMBmvwa+VmW9xe9r9kqkdsBTTLgg3YAW4WvoJTLLLFH/AA3/ALfkZVhpEdThNpkYdWIDEdG+7QDS/PlDVNotkzAKOmF521trr3iVdBv8N3nyna4ingxsgdFTXLU2WpmOcvcBltuygXFuFucKW9EsSWzM2/pDQAbmHKXtTFqN5t2zidl4krSJALdJtA2XjzjmExNF95qq/EF72t+rZeuYsu2pey9w21lqXBBtmKgqeuwjSbApszANfKbEFb2JF9Cd++c/TrUQ9/yhdNymiwYHgMw4SWJ20tyWZyDxCVbD/Nu7pnpsa3FttXArSpgobEMNBZRaxvoN/CL0MehQ5spbMtg4Ps8dw7dZXLXpMLio1jxyHzJhFyH7fjlB8Lnyk6dnUtjtCj9lf8oE53EYZuABHrc/dfd2yxpUUO9rDmSh8FVbzESmL2fXhcGmD2kZvlLMdHUb2Zh8qXO9zmPfoB4ARPa+1Fv6sDN72ptodwI43tMc1V6QFl5r0k8Rf4mBLKzXdATzFxfttoZx3hszuVm3TjyY6kXa7Lp3ByC62sRcbrWvzlPtXF569gbhAB37z9O6WSbbWxvobHQzmcNUYtmYG5Nz3zy+Lx5ddyz+l5s50yR0KnSZA08QLb5k+m43J+vb3j4yVCsc63J3jiYvmmhUEo7vCtdBC3iezql6Y/H43xoTaL30Kq6OvL+V2E6YvOB2dizSzWUEk781hYm50AvHzt+pwCDvZvpOnn5JnZZ6n+OHHhym+33XWNV5SBrdnw+k5U7Yqn7SjsT/AFEzX5dUO+o/cVX+BQZyV6/irrvywAXJ05/WBq7aprvYDtM5Vhm9os33ndvgTJU6KjcqjsUfSTu1OH9r5/SWnwYH7vS8rwTbeJ9lHP7JH8VpXq0Kpk01OGJYvEVKqgFABv6TC/8AlJlXX9GzUq0XLKnqqmfogsW3aXNrbuuWvrLXvoNNe2HptNdVk1vs1OLGXeu6aYUcSZ5n/aylsTStxoW7hUb6z05Wnm39ri/ncOf/ABuPBx9ZI9L4cEIRDBiSUzTCyq6ovYPMS/x/pg9TC+oygAsgc3vfKQbKOGtpz5PQXu8xI5t/3h8pVaxR/wAP/wCz6ytEfxJ/Mf8As+RlesiL3CH/AA5/a8pOsbFvvJ5CQ2fRZ6OVFZib6KLnrPZMroQDfiy2+A4Sqc2cb026LMRmKhGykG56RH2lG8jv7B03TMcys+W5I9fk0NrdILY21vYa3EzZj5VD3IZGJUjQg3Iv2y6bCetBYrkq8lsUqdaXtlYg6qbA30tumaKdaNySKZy6WGbOyjmCVAYdW/rjOFNl0p0X1PStUVuwgNYHqtInDU7dINSYGxBFRCD9OsiLlcrZlri/69jftPHvkU1h8bUo30AW5JDJfX9V7G3eY+m13IuQ1jxUK48AL/CUY2lVzWzU+d15Dfxt5QlCq28Ip3aqCSQdbkKT8RGh0OGxofd6tv2U+NgCIf1VNt49WeYuyd6m7DuJ7JS0q2dtFuw90gNbsKqZBGfNZWZje2RiytfkCNL9t40bXFSjUotvINrgqdGU8QRowmzig36RP2ksp7wOifDvjOycJXdSlSjiAh3FqZb1be8hy2Ybri+vbA7Qw9fDgpVpjKDfOEyk8iGbgeV40bQ/JVb2HU/qtam3gxse4mBq4Bl9pWXtBHxmsNiFf2TfmpGvgY3RqMnssy9SkgeA0jS7JrQEyWP5ZU96/aqH4lbzI0m3AhJv1cKRIwrq9i1L0h2Dyt8o/KT0fxAKleI4fjtlypmoggMmDBXkg0A6tCq0U9aBvI8ZhxyDe6D9ofWRT6tJLyzHs0EqztuiP+ovdr5TBt+nwzHut5yC8VoZGlCm2SfZTxP0iuN2xV3KwXsUE/5rwOtV4li/SbD0vbqrf3VOdvBbzy3aeKru+WpVdv2ja3YNIrTTQeXXCbd7tD+0pRcUaZP61Q2H7o+onFbZ2zVxlQNVa+UELYWAG8gD5mQOAJ46/CS9Uw3oe7USisqUCu/xkRLU0zbcbdht5QB2W51QX6gRCaXOwvRtsTRZw6otMXObeSBmsOXs7+uVVdLWtc3IP4t2RjDYrEUVNNanqww6S5gLi1te6RXA8HqgdVvrum7rUSbKVUvStxz384hkInWYbZSqNOlfidf6RhNnrxVfCY21ov6IelYwav0C7OoAsbW1vyP4ErWWpUtam3Ve4nR0sEB9keFoZafVL1dtJIq9m7N6DCpbpfZHDfx53jNKlWpaIy1E4B+iwHLNuPfLBE6oUJ1TO2tE32u5UCpQZreyQ65l+44Nx2ajqkxiFYDU34rUADDtZbg+A7I16vqkvU9UCsr7FWpfp0xfiA9rdmTWTp7NSlqajuttUWmN/MMzaeBliuEHKFGD64NKfDbfwwJBok8M1Ump4gdEd6xhsc7ralWNNeAoZaY7wgAPfD4jY1N96g9dtfHfBD0apciO8yorKmBr3J9YWvvuzKT/ABKfARvZ216mH0dsUgtoyVFdV53p6B1PI/0J29E6R3M47HMJT9EUHM/eLH5yoImzKeIW+ZUqHUVaHRF/16Olr8co7jA/8N4mnpmuRxJGQjgVbhfkRcQ49HR1W7P6x/C4Q0wQApBFmUgWYcmVhYwK+ns6rbpNSB5Flb4qZkafZdO/s4lP1adXod2YMR2XmS7NOFKSJWHZYNlmdLstV0iVSu3vN4mP1xpK2sIRlPFNfVmsf1j3cZMO5949pMWyGWuDxaKozglr89LC2vxgLiix/BhqWAY/a+EaG1kGa1Maezxvvve/++sh/fj6WAA+1YdfLsIgHobNqDcVParfIx9Kj0xdqakfqtY+B+soG2lUK6ud+++m61tN2vnIVq7OxLEkkcdNDppw3AiNDqRtxPtEp+yT8VuOBkDtiha+YnuOvZpOXVPxx56jvvpykhS5Hdbs1+I4Ro2sam06ZNSyXLBcrMQMuXiPGIrUI06PVvvcbrab7iRWhezC9xb4b5tjvFh1ju3gc5dG0xjXvlvZhfSw1574PMx3sba633HXQ9WpknS9t/U3LUH5yPreZF91wd47BKh3C49wcrWv7x00+GmhjGNrNlPR1tow4ctd4lZT6VwodrC/RB6O/XqEtNm4wBQHyqD7NyNRqe7dxksWKD1rKekPH6yyp7XUrYovbYX8ZbmkpAuhZTqCBfQ66gRHEUMMPstm5LmXxvJs0t8AqGkjo29sroeBPssPKWCUxKPZdCwOWmeBAuWJPkO2WOH2kL2dSp69R38pbjYSrBaUkEExWHCFAmWkV7IRZtRDIkaEFpdkwUoUIJCpUgbVOubJ5wfrZgUmBPTrklWaSkYRaREoIBpuhAvK8C0kjwgwB/AhB1wQeGWQaKTJPLMgecnDdUicNLErIGnNopWw+a5JsLkDW2g0vK6rRysNTrx8pd1qNibai97cjxtK/HKGG/Uc9D8YRXmla+m74dvPl3zYXl3W1vaxFx3mbZ+Y7bX8Y7QQsgVgotbKzXB97dxBtATCd/VvBseHEaQqYJj9knr48t/KOPVW98wDLuCqBow5nfJCtmNlFRza+Ukqeu1gN3yjQWGz242HPW3Lu4CbGEXiw/ZF/hCvXsCRTSwJBzHp3Fue/Tq5yVPFOCQH6NjdkQtbXMA3K4HwjRsJcIStspzc7WGhvfXhGHTpZzlUbm6W/qOXTQ27IB6xZVzM172ViwCFfaANtRcXkbDMbBbkWAYFw3WG+B7IE69OmXPTAvwVbgndoQbcOQlvQ9GQVV3q01DWPSq62vvKoL90plcjLa/Q4aI4NrjKRqeXXDa3uSWO8EhyRfcDmsNJUdFgcRg8OHVvUVhvLerJbdbKhY3033NhoYn+W4UMoWjUqEj/AKj5VbeDuAtwMqBQNyUJXN7Q4QD0wLDUrwNxYG5A7OMoPjK6VKjZaYom2iqxCWHLTW9rxUKOWh9oAagganX69ck4UkAHXTKdT1C0apbIxDi4pVL7i2XKpH3msIG8Di2Q5Tcg7jprbiOvWR2pgS/SVgTzG498apei9QjpvSUHeC5cjduFO4+Mtdn7Jp0kcGozsQLDKEAObfqxJ0J4CSxZXM4TbVWl0WJ7/rxj2A2/aqC4DC+oPKW9TZiMNQDAL6OUb+yf3j9ZNi1pV0LsE9nQr1Bhe3jGUXsiVDDqgsoAjVMzLRkCTzwCibt1wCFpAzFkxaBAJ1Q1MW4yIaS3wonYTNgfjWRA/H0klaBMSSiaVxJwMM2Oqbk1WER9ZzmTb75kK4/NIMsIBMtNsl6mGvxtAfkIJ1Nxx7OIjrXgXvAp62FZSwGY5CVHshQNSuUnUdHjFky5jYC43K5Lg3Fww7NfxeWWNp3yuctzemxYCwZdUJJBsCpA/ZlfXy9G7oelqV3qDpfQDTqHOarCKv0bC5F+mlgCLjUKTc8Jv1lyPtggbyzMnA7u6N18JRVqdqgqU2NmO5l0uDca+1cRqnhVNUMlKpVTKQbKT0t4a9t2kmhUJu5lSLMoAa406XEndGFwrsQcpJ0uwvZrHQEG2msvemN1KlT/AP0db+AJPwgK2OA9vEoOqkhb4sV8o0K+nshwDuW/YRpu0I0385FcIA+RzoFBWxuDwI6V7EQlTa2HH/eqnrfKPBAD8YMbb/7WGpjrK5z4vmMnZUsLQVg6ZWe56JXMdDroBxvLLAbAeqmSqBSIX9I9lPRPRbL7TN3XlecbjKmmYqOQvbw3QlDYlRvbdvGw+Ebi6M/kVJDerXqN1EpTB8S0EuKwanoUlY/t1fMhfhGaXo/SXeAT4x6ng1G5RG6aIptmra1GiVHUEpfBBeDc4pzrlXtBY+LGW+7dpNNU5mTuqpXZDt+kqueoHKPBY3hdlJT3X8YzeaLQJKJO2v01gs0wQC3kg8DeSvAMKkmjRcNJIZA5TaMJQB492nnEkqwyVDwhT9PCD/eTtl3aW4/OJ/lTc4JqxhD1fEs+rOWPWbwOTlFxUk0qQo6iFSLBj/vJq/ZIpq83nMVB65INCGC0yB9ZMlHM5ZsCTMhebZYRBMsPlkhTECoxVRUvnUMjWJBBIzC9jpqN5in9+ov6KmB92ko+JF50NWgCNRIU8Gg3KPCXdNOcXbtb7KKCftBFB8QoMxqmLq+0zfE+c6f1I5CTyATPf2OYp+jlRvbc+Mcw/oqg9o3l4BN2k0EaWxKa/ZEZTCqNwEPNGNDQTlMmyZEwrLyJMyQJlRjGRE3NXkVuaEy81eBuam7yRECMleYZu0DBJAzQElaQSAhVaDUyYgFzd8wawZMlTMKKFklaLltZuA2Kk0akWDSQeAwKkypiAIHNBVhAhUxpvMgfVzUG3//Z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42" descr="data:image/jpeg;base64,/9j/4AAQSkZJRgABAQAAAQABAAD/2wCEAAkGBhQSEBUUEhQUFRQWFBQXFRUUFRcUFhcUFBQVFBQUFBcXHCYeFxkjGRQUHy8gIycpLCwsFR4xNTAqNSYrLCkBCQoKDgwOFA8PFCwcHBwpKSksKSkpKSkpKSwpKSkpKSkpKSkpKSkpKSksKSkpKSkpKSksLCkpKTUpKSkpKSkpKf/AABEIAK0BJAMBIgACEQEDEQH/xAAbAAACAgMBAAAAAAAAAAAAAAADBAIFAAEGB//EAEYQAAIBAgMEBgcDCQYHAQAAAAECAAMRBBIhBTFBUSJhcYGRsQYTMlKhwdFCcvAUIzNigpKywuEHFSSi0vEWNENTY4Ozc//EABkBAQEBAQEBAAAAAAAAAAAAAAABAgQDBf/EACQRAQEAAgEEAgIDAQAAAAAAAAABAhEDEiExUQRBE2EiobEj/9oADAMBAAIRAxEAPwCjGHhFoQ3dCKjcjGmgVw8mMPDrTb3TCCg3KRSwoSa4eMDDtyk1wrdXjBsuKEl+Txj8kPMSYwh94QpYUZMURGVwfX8JMYA828I0FUowgSNLs7qbwMIuzf1WjQSCSYUR5dlH3GhV2SfcPw+sCvFpJSIfGUlo29YpW97Xtrbfx7PGL/3pRHL4QiYYTA8iNuUB/uPpM/4nw44D97+kaNpKRyhdjYnIjAq36WoRpwLXBiyeltE+yAdOZMMPTGkPsr+6T8o0bTLHkfCas3unwgqfpsM7XVcn2eiLnv8AHxhT6bjgo8JNLtrK3umYaT+7NH03bgo/dgX9M3PD4CDY3qH5TfqW5RBvSmoTumztSqeA8ZFExWICAltAPnAflAIuNRAY4VKqkFmW9r5dN3dA06boCAx1JJ14mTvtfoaq/UfCJu3bN1KtT3j4xao9T3j4yo1iDpK7AfpB3xl8Qw3k37YGjjl3uLH3l+Y4wiFL2j2mMgQDU8uqkG+42hUrN1eEAyCHURdKp5L8RM2bUYMc633a5uF9dIDoo9UyPrt6nbhMmkKf3ynMR/D1wyg3OoG76zjFws6TZ1S1PcTa2gmoi1BHX4/0k1I5eJPytE1rtwQ95A+cOr89O2XSGVtyHx+smp6h4CJtjqa73QdrKPMwR29hx/1qXc4PlAtVbs8AIVXlMvpDQ4OW+6jt5LDLtpT7NLEN2UKnmQBBuLdXhVaUw2s9wBhsRc7rqi/xPDLja/DCsPvVaS/zGROqe1whhkMpBjcR/wBqiv3sR/ppyT7QrDc2FH7VRvICXputp+XGfboEMOk4/FbbrqjMKmHJAJAFKob2F7XLxr0f29Ur4anVYgMwOYKotcMym17nhJcbPMaxzxy8Ut/auGGDp1FNilYA8dHVh5hZ5bT2wftKp+E9V9NC1XZ2IDG+UI43fZqLfd1EzxkSRav8PtZORX4+UfoV1b2WE5ZWjuzqtnHWD1cCfMTSLGpsSkTcZlPNSR5yI2fUX2K7dji48/lLCntLLuRO8A+YMk+2HtbLTsf1VG7sEoqMXj61AgP6tgwuCvHhw3HtksP6QgkAoR1g3HlKfam0DVJYgC5XQbtM408BEc+kI9Fw9Ko3sI546A7o0MHiB9jxy7vG8Uw2Lf1a9I7hx65M1GJF2b2rb/1SflI0sMFUBc02WzqoYjqJsJYZJyfopVLYyrmJNqbi5N9BXYAeAnXWvPPLy1j4DYQFQRh4vUmVK1Ys0YrRZoUjjU0lZS3N1KZaY06HslXSHRf7vzlZOVdKdOSp7pHEjo0x1SaLICXklMxRJqJoazTIVVmQgHqpYbO4jqiQMb2e3Sm4hw0gd4idTAU2rgNTR7rpmGlw1j/GPCOhoviDarTP3x8A38k6fjSXlxl+3h8i2cdsWtHYQXdQw69lME+OURoYA2307Xv0VAG/TjzlhSUk8DqSLAaX74cYcgd3UBMZ5X05tb+/7JJhHAsHIHIafWGTAX3u/iB8oxTtc3FTQDrBzcrQiUx7lTv08LmeO79NXHXkuNlLxJPax+Qmf3dTHLvLfWPeq0/R+JH9ZmU8EQd/nYRu+zU9K4YWkPsJr1X6+UMlFOC+CgfKWOX8WmjJ39mp6cNtBLO46zA+gFX/AAeU70rVV+Ib+YxraK2qMOsyu9B2scWnu4i/7wP+mdvyO/HhWfh3+eUdLtClnw+IT3sPVHeEJHlPDs095w4u4HO48QR854HVXKxXkSPA2nFH0chlaNYF+mvf/CZXq0b2e35xe/yM0yv+X45SRO7tPkYMNum2bd2nyaUcviT0e8edSK5oxi/Z7/m8UvIj0XCt+bXu84fNqPvfyGJYZugvd5wxbUfe/kMqoehv/N1vuP8A/d52LGcZ6Ff8zW+43/3edixnll5bx8IMYvVMK5i9QzKgVDF2hnMA8BHHnQ9krKTdB+wecf2i3RMrqfsN2r5wLDEH2PuwyQGI3r90RqnQJGnV8ZMspj5pMbfDaiEQTQpkbxJqJZlL4pZYmBMkgsyaZVvro1s6r0pQtiY7sfEXfwmojoxvMHit6Hk4/wAysvzEmTr+O2Cxh6F+TIfB1M6OC9PJjf3HnyzeGU/TuMHRzUkN7XVd3ZDLhRzb4fSB2I18OnYR4EiOqZrnx1nlP24sLuRDMdw+vzm7nn8B85jb5tD+P95ytj01NuPwkzT7fEzSPfiJu/X4W/rFI0aYkWElIkyK47biWrN2/wBfnKL0XOXG4tea0n+X806L0kW1btA8hOZ2U1tpsPfw38Lr9DO/k78EePxrrnsdnRezKesec8Q9IaOTF115Vqo/ztPaS08h9O6eXaWJ66mb95Vb5zgj6mSmDRrZ5/OL2/KIgxrAH84vbNMujXW01Ve1uon4gzSVABrYdptMquo9o23njuA1Og65oc1izoe35vE5Y7WpBSQN3RPjmPzleJlHe4U9BewQlS9xbnf4ERakxFMWAJtuJsL9cI1RtMpA0N7gnXKcpGm68qiehakYmtcEHJuOm+s5HwnYOZy3o1/zNY/+NB3g6zpHM88vLePhB2i7mGYQFRxMNAsYJzC3itfEhTbiZUV+020MSp/oz95fON46kzAmx56iwiSN+bH31lQ9iNairzAHjLhwQNCAeF5W4OlmxBPBFHiR9LwW0KzGsuhCqwIvoNDctOHnn5M+n06uGax2tg9RR7ObsjGIYKhYgaDdYbzoNe2VeK2qfWoqeyCpJ96/ysY3turZVX3m+C6+dpyTDLqwl7be2VkxtSU6TJBTpMn2dPnuPLxzZNW1Tu+crrxjZ7WqDv8AKaiO2J8oPF602+6fG2k0j6Ker8eck+oI5z0l1ds2bmnZejdW9DsY/Gx+ctLznvQ2tegf2D4qPpL686/lz/pk+ZxX+MY511mKw6z+O2Zm17oIOeZ+M4a9jY7B3/7SYJ6okr/gQiseRPeZAyWkGaRyjlIsYHO+lA6anq+s5Gk1tp0D71KqvgrGdj6UDRT2/j4zisS1sfhD+u6/vLb5zvnf49ePH2547ImeWf2krbaNQ+8lI+NNfpPUQZ5n/aev+NU86FI+Bdf5ZwR9WuTBjWCqAVFJ3Bhe2+19YmDC0zrNMOpq0Abaqy6EHgeR1mnZftMvEcOIsRKet7NPu85ZYnYNdMKlZqZFPMBmvwa+VmW9xe9r9kqkdsBTTLgg3YAW4WvoJTLLLFH/AA3/ALfkZVhpEdThNpkYdWIDEdG+7QDS/PlDVNotkzAKOmF521trr3iVdBv8N3nyna4ingxsgdFTXLU2WpmOcvcBltuygXFuFucKW9EsSWzM2/pDQAbmHKXtTFqN5t2zidl4krSJALdJtA2XjzjmExNF95qq/EF72t+rZeuYsu2pey9w21lqXBBtmKgqeuwjSbApszANfKbEFb2JF9Cd++c/TrUQ9/yhdNymiwYHgMw4SWJ20tyWZyDxCVbD/Nu7pnpsa3FttXArSpgobEMNBZRaxvoN/CL0MehQ5spbMtg4Ps8dw7dZXLXpMLio1jxyHzJhFyH7fjlB8Lnyk6dnUtjtCj9lf8oE53EYZuABHrc/dfd2yxpUUO9rDmSh8FVbzESmL2fXhcGmD2kZvlLMdHUb2Zh8qXO9zmPfoB4ARPa+1Fv6sDN72ptodwI43tMc1V6QFl5r0k8Rf4mBLKzXdATzFxfttoZx3hszuVm3TjyY6kXa7Lp3ByC62sRcbrWvzlPtXF569gbhAB37z9O6WSbbWxvobHQzmcNUYtmYG5Nz3zy+Lx5ddyz+l5s50yR0KnSZA08QLb5k+m43J+vb3j4yVCsc63J3jiYvmmhUEo7vCtdBC3iezql6Y/H43xoTaL30Kq6OvL+V2E6YvOB2dizSzWUEk781hYm50AvHzt+pwCDvZvpOnn5JnZZ6n+OHHhym+33XWNV5SBrdnw+k5U7Yqn7SjsT/AFEzX5dUO+o/cVX+BQZyV6/irrvywAXJ05/WBq7aprvYDtM5Vhm9os33ndvgTJU6KjcqjsUfSTu1OH9r5/SWnwYH7vS8rwTbeJ9lHP7JH8VpXq0Kpk01OGJYvEVKqgFABv6TC/8AlJlXX9GzUq0XLKnqqmfogsW3aXNrbuuWvrLXvoNNe2HptNdVk1vs1OLGXeu6aYUcSZ5n/aylsTStxoW7hUb6z05Wnm39ri/ncOf/ABuPBx9ZI9L4cEIRDBiSUzTCyq6ovYPMS/x/pg9TC+oygAsgc3vfKQbKOGtpz5PQXu8xI5t/3h8pVaxR/wAP/wCz6ytEfxJ/Mf8As+RlesiL3CH/AA5/a8pOsbFvvJ5CQ2fRZ6OVFZib6KLnrPZMroQDfiy2+A4Sqc2cb026LMRmKhGykG56RH2lG8jv7B03TMcys+W5I9fk0NrdILY21vYa3EzZj5VD3IZGJUjQg3Iv2y6bCetBYrkq8lsUqdaXtlYg6qbA30tumaKdaNySKZy6WGbOyjmCVAYdW/rjOFNl0p0X1PStUVuwgNYHqtInDU7dINSYGxBFRCD9OsiLlcrZlri/69jftPHvkU1h8bUo30AW5JDJfX9V7G3eY+m13IuQ1jxUK48AL/CUY2lVzWzU+d15Dfxt5QlCq28Ip3aqCSQdbkKT8RGh0OGxofd6tv2U+NgCIf1VNt49WeYuyd6m7DuJ7JS0q2dtFuw90gNbsKqZBGfNZWZje2RiytfkCNL9t40bXFSjUotvINrgqdGU8QRowmzig36RP2ksp7wOifDvjOycJXdSlSjiAh3FqZb1be8hy2Ybri+vbA7Qw9fDgpVpjKDfOEyk8iGbgeV40bQ/JVb2HU/qtam3gxse4mBq4Bl9pWXtBHxmsNiFf2TfmpGvgY3RqMnssy9SkgeA0jS7JrQEyWP5ZU96/aqH4lbzI0m3AhJv1cKRIwrq9i1L0h2Dyt8o/KT0fxAKleI4fjtlypmoggMmDBXkg0A6tCq0U9aBvI8ZhxyDe6D9ofWRT6tJLyzHs0EqztuiP+ovdr5TBt+nwzHut5yC8VoZGlCm2SfZTxP0iuN2xV3KwXsUE/5rwOtV4li/SbD0vbqrf3VOdvBbzy3aeKru+WpVdv2ja3YNIrTTQeXXCbd7tD+0pRcUaZP61Q2H7o+onFbZ2zVxlQNVa+UELYWAG8gD5mQOAJ46/CS9Uw3oe7USisqUCu/xkRLU0zbcbdht5QB2W51QX6gRCaXOwvRtsTRZw6otMXObeSBmsOXs7+uVVdLWtc3IP4t2RjDYrEUVNNanqww6S5gLi1te6RXA8HqgdVvrum7rUSbKVUvStxz384hkInWYbZSqNOlfidf6RhNnrxVfCY21ov6IelYwav0C7OoAsbW1vyP4ErWWpUtam3Ve4nR0sEB9keFoZafVL1dtJIq9m7N6DCpbpfZHDfx53jNKlWpaIy1E4B+iwHLNuPfLBE6oUJ1TO2tE32u5UCpQZreyQ65l+44Nx2ajqkxiFYDU34rUADDtZbg+A7I16vqkvU9UCsr7FWpfp0xfiA9rdmTWTp7NSlqajuttUWmN/MMzaeBliuEHKFGD64NKfDbfwwJBok8M1Ump4gdEd6xhsc7ralWNNeAoZaY7wgAPfD4jY1N96g9dtfHfBD0apciO8yorKmBr3J9YWvvuzKT/ABKfARvZ216mH0dsUgtoyVFdV53p6B1PI/0J29E6R3M47HMJT9EUHM/eLH5yoImzKeIW+ZUqHUVaHRF/16Olr8co7jA/8N4mnpmuRxJGQjgVbhfkRcQ49HR1W7P6x/C4Q0wQApBFmUgWYcmVhYwK+ns6rbpNSB5Flb4qZkafZdO/s4lP1adXod2YMR2XmS7NOFKSJWHZYNlmdLstV0iVSu3vN4mP1xpK2sIRlPFNfVmsf1j3cZMO5949pMWyGWuDxaKozglr89LC2vxgLiix/BhqWAY/a+EaG1kGa1Maezxvvve/++sh/fj6WAA+1YdfLsIgHobNqDcVParfIx9Kj0xdqakfqtY+B+soG2lUK6ud+++m61tN2vnIVq7OxLEkkcdNDppw3AiNDqRtxPtEp+yT8VuOBkDtiha+YnuOvZpOXVPxx56jvvpykhS5Hdbs1+I4Ro2sam06ZNSyXLBcrMQMuXiPGIrUI06PVvvcbrab7iRWhezC9xb4b5tjvFh1ju3gc5dG0xjXvlvZhfSw1574PMx3sba633HXQ9WpknS9t/U3LUH5yPreZF91wd47BKh3C49wcrWv7x00+GmhjGNrNlPR1tow4ctd4lZT6VwodrC/RB6O/XqEtNm4wBQHyqD7NyNRqe7dxksWKD1rKekPH6yyp7XUrYovbYX8ZbmkpAuhZTqCBfQ66gRHEUMMPstm5LmXxvJs0t8AqGkjo29sroeBPssPKWCUxKPZdCwOWmeBAuWJPkO2WOH2kL2dSp69R38pbjYSrBaUkEExWHCFAmWkV7IRZtRDIkaEFpdkwUoUIJCpUgbVOubJ5wfrZgUmBPTrklWaSkYRaREoIBpuhAvK8C0kjwgwB/AhB1wQeGWQaKTJPLMgecnDdUicNLErIGnNopWw+a5JsLkDW2g0vK6rRysNTrx8pd1qNibai97cjxtK/HKGG/Uc9D8YRXmla+m74dvPl3zYXl3W1vaxFx3mbZ+Y7bX8Y7QQsgVgotbKzXB97dxBtATCd/VvBseHEaQqYJj9knr48t/KOPVW98wDLuCqBow5nfJCtmNlFRza+Ukqeu1gN3yjQWGz242HPW3Lu4CbGEXiw/ZF/hCvXsCRTSwJBzHp3Fue/Tq5yVPFOCQH6NjdkQtbXMA3K4HwjRsJcIStspzc7WGhvfXhGHTpZzlUbm6W/qOXTQ27IB6xZVzM172ViwCFfaANtRcXkbDMbBbkWAYFw3WG+B7IE69OmXPTAvwVbgndoQbcOQlvQ9GQVV3q01DWPSq62vvKoL90plcjLa/Q4aI4NrjKRqeXXDa3uSWO8EhyRfcDmsNJUdFgcRg8OHVvUVhvLerJbdbKhY3033NhoYn+W4UMoWjUqEj/AKj5VbeDuAtwMqBQNyUJXN7Q4QD0wLDUrwNxYG5A7OMoPjK6VKjZaYom2iqxCWHLTW9rxUKOWh9oAagganX69ck4UkAHXTKdT1C0apbIxDi4pVL7i2XKpH3msIG8Di2Q5Tcg7jprbiOvWR2pgS/SVgTzG498apei9QjpvSUHeC5cjduFO4+Mtdn7Jp0kcGozsQLDKEAObfqxJ0J4CSxZXM4TbVWl0WJ7/rxj2A2/aqC4DC+oPKW9TZiMNQDAL6OUb+yf3j9ZNi1pV0LsE9nQr1Bhe3jGUXsiVDDqgsoAjVMzLRkCTzwCibt1wCFpAzFkxaBAJ1Q1MW4yIaS3wonYTNgfjWRA/H0klaBMSSiaVxJwMM2Oqbk1WER9ZzmTb75kK4/NIMsIBMtNsl6mGvxtAfkIJ1Nxx7OIjrXgXvAp62FZSwGY5CVHshQNSuUnUdHjFky5jYC43K5Lg3Fww7NfxeWWNp3yuctzemxYCwZdUJJBsCpA/ZlfXy9G7oelqV3qDpfQDTqHOarCKv0bC5F+mlgCLjUKTc8Jv1lyPtggbyzMnA7u6N18JRVqdqgqU2NmO5l0uDca+1cRqnhVNUMlKpVTKQbKT0t4a9t2kmhUJu5lSLMoAa406XEndGFwrsQcpJ0uwvZrHQEG2msvemN1KlT/AP0db+AJPwgK2OA9vEoOqkhb4sV8o0K+nshwDuW/YRpu0I0385FcIA+RzoFBWxuDwI6V7EQlTa2HH/eqnrfKPBAD8YMbb/7WGpjrK5z4vmMnZUsLQVg6ZWe56JXMdDroBxvLLAbAeqmSqBSIX9I9lPRPRbL7TN3XlecbjKmmYqOQvbw3QlDYlRvbdvGw+Ebi6M/kVJDerXqN1EpTB8S0EuKwanoUlY/t1fMhfhGaXo/SXeAT4x6ng1G5RG6aIptmra1GiVHUEpfBBeDc4pzrlXtBY+LGW+7dpNNU5mTuqpXZDt+kqueoHKPBY3hdlJT3X8YzeaLQJKJO2v01gs0wQC3kg8DeSvAMKkmjRcNJIZA5TaMJQB492nnEkqwyVDwhT9PCD/eTtl3aW4/OJ/lTc4JqxhD1fEs+rOWPWbwOTlFxUk0qQo6iFSLBj/vJq/ZIpq83nMVB65INCGC0yB9ZMlHM5ZsCTMhebZYRBMsPlkhTECoxVRUvnUMjWJBBIzC9jpqN5in9+ov6KmB92ko+JF50NWgCNRIU8Gg3KPCXdNOcXbtb7KKCftBFB8QoMxqmLq+0zfE+c6f1I5CTyATPf2OYp+jlRvbc+Mcw/oqg9o3l4BN2k0EaWxKa/ZEZTCqNwEPNGNDQTlMmyZEwrLyJMyQJlRjGRE3NXkVuaEy81eBuam7yRECMleYZu0DBJAzQElaQSAhVaDUyYgFzd8wawZMlTMKKFklaLltZuA2Kk0akWDSQeAwKkypiAIHNBVhAhUxpvMgfVzUG3//Z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4" descr="data:image/jpeg;base64,/9j/4AAQSkZJRgABAQAAAQABAAD/2wCEAAkGBhQSEBUUEhQUFRQWFBQXFRUUFRcUFhcUFBQVFBQUFBcXHCYeFxkjGRQUHy8gIycpLCwsFR4xNTAqNSYrLCkBCQoKDgwOFA8PFCwcHBwpKSksKSkpKSkpKSwpKSkpKSkpKSkpKSkpKSksKSkpKSkpKSksLCkpKTUpKSkpKSkpKf/AABEIAK0BJAMBIgACEQEDEQH/xAAbAAACAgMBAAAAAAAAAAAAAAADBAIFAAEGB//EAEYQAAIBAgMEBgcDCQYHAQAAAAECAAMRBBIhBTFBUSJhcYGRsQYTMlKhwdFCcvAUIzNigpKywuEHFSSi0vEWNENTY4Ozc//EABkBAQEBAQEBAAAAAAAAAAAAAAABAgQDBf/EACQRAQEAAgEEAgIDAQAAAAAAAAABAhEDEiExUQRBE2EiobEj/9oADAMBAAIRAxEAPwCjGHhFoQ3dCKjcjGmgVw8mMPDrTb3TCCg3KRSwoSa4eMDDtyk1wrdXjBsuKEl+Txj8kPMSYwh94QpYUZMURGVwfX8JMYA828I0FUowgSNLs7qbwMIuzf1WjQSCSYUR5dlH3GhV2SfcPw+sCvFpJSIfGUlo29YpW97Xtrbfx7PGL/3pRHL4QiYYTA8iNuUB/uPpM/4nw44D97+kaNpKRyhdjYnIjAq36WoRpwLXBiyeltE+yAdOZMMPTGkPsr+6T8o0bTLHkfCas3unwgqfpsM7XVcn2eiLnv8AHxhT6bjgo8JNLtrK3umYaT+7NH03bgo/dgX9M3PD4CDY3qH5TfqW5RBvSmoTumztSqeA8ZFExWICAltAPnAflAIuNRAY4VKqkFmW9r5dN3dA06boCAx1JJ14mTvtfoaq/UfCJu3bN1KtT3j4xao9T3j4yo1iDpK7AfpB3xl8Qw3k37YGjjl3uLH3l+Y4wiFL2j2mMgQDU8uqkG+42hUrN1eEAyCHURdKp5L8RM2bUYMc633a5uF9dIDoo9UyPrt6nbhMmkKf3ynMR/D1wyg3OoG76zjFws6TZ1S1PcTa2gmoi1BHX4/0k1I5eJPytE1rtwQ95A+cOr89O2XSGVtyHx+smp6h4CJtjqa73QdrKPMwR29hx/1qXc4PlAtVbs8AIVXlMvpDQ4OW+6jt5LDLtpT7NLEN2UKnmQBBuLdXhVaUw2s9wBhsRc7rqi/xPDLja/DCsPvVaS/zGROqe1whhkMpBjcR/wBqiv3sR/ppyT7QrDc2FH7VRvICXputp+XGfboEMOk4/FbbrqjMKmHJAJAFKob2F7XLxr0f29Ur4anVYgMwOYKotcMym17nhJcbPMaxzxy8Ut/auGGDp1FNilYA8dHVh5hZ5bT2wftKp+E9V9NC1XZ2IDG+UI43fZqLfd1EzxkSRav8PtZORX4+UfoV1b2WE5ZWjuzqtnHWD1cCfMTSLGpsSkTcZlPNSR5yI2fUX2K7dji48/lLCntLLuRO8A+YMk+2HtbLTsf1VG7sEoqMXj61AgP6tgwuCvHhw3HtksP6QgkAoR1g3HlKfam0DVJYgC5XQbtM408BEc+kI9Fw9Ko3sI546A7o0MHiB9jxy7vG8Uw2Lf1a9I7hx65M1GJF2b2rb/1SflI0sMFUBc02WzqoYjqJsJYZJyfopVLYyrmJNqbi5N9BXYAeAnXWvPPLy1j4DYQFQRh4vUmVK1Ys0YrRZoUjjU0lZS3N1KZaY06HslXSHRf7vzlZOVdKdOSp7pHEjo0x1SaLICXklMxRJqJoazTIVVmQgHqpYbO4jqiQMb2e3Sm4hw0gd4idTAU2rgNTR7rpmGlw1j/GPCOhoviDarTP3x8A38k6fjSXlxl+3h8i2cdsWtHYQXdQw69lME+OURoYA2307Xv0VAG/TjzlhSUk8DqSLAaX74cYcgd3UBMZ5X05tb+/7JJhHAsHIHIafWGTAX3u/iB8oxTtc3FTQDrBzcrQiUx7lTv08LmeO79NXHXkuNlLxJPax+Qmf3dTHLvLfWPeq0/R+JH9ZmU8EQd/nYRu+zU9K4YWkPsJr1X6+UMlFOC+CgfKWOX8WmjJ39mp6cNtBLO46zA+gFX/AAeU70rVV+Ib+YxraK2qMOsyu9B2scWnu4i/7wP+mdvyO/HhWfh3+eUdLtClnw+IT3sPVHeEJHlPDs095w4u4HO48QR854HVXKxXkSPA2nFH0chlaNYF+mvf/CZXq0b2e35xe/yM0yv+X45SRO7tPkYMNum2bd2nyaUcviT0e8edSK5oxi/Z7/m8UvIj0XCt+bXu84fNqPvfyGJYZugvd5wxbUfe/kMqoehv/N1vuP8A/d52LGcZ6Ff8zW+43/3edixnll5bx8IMYvVMK5i9QzKgVDF2hnMA8BHHnQ9krKTdB+wecf2i3RMrqfsN2r5wLDEH2PuwyQGI3r90RqnQJGnV8ZMspj5pMbfDaiEQTQpkbxJqJZlL4pZYmBMkgsyaZVvro1s6r0pQtiY7sfEXfwmojoxvMHit6Hk4/wAysvzEmTr+O2Cxh6F+TIfB1M6OC9PJjf3HnyzeGU/TuMHRzUkN7XVd3ZDLhRzb4fSB2I18OnYR4EiOqZrnx1nlP24sLuRDMdw+vzm7nn8B85jb5tD+P95ytj01NuPwkzT7fEzSPfiJu/X4W/rFI0aYkWElIkyK47biWrN2/wBfnKL0XOXG4tea0n+X806L0kW1btA8hOZ2U1tpsPfw38Lr9DO/k78EePxrrnsdnRezKesec8Q9IaOTF115Vqo/ztPaS08h9O6eXaWJ66mb95Vb5zgj6mSmDRrZ5/OL2/KIgxrAH84vbNMujXW01Ve1uon4gzSVABrYdptMquo9o23njuA1Og65oc1izoe35vE5Y7WpBSQN3RPjmPzleJlHe4U9BewQlS9xbnf4ERakxFMWAJtuJsL9cI1RtMpA0N7gnXKcpGm68qiehakYmtcEHJuOm+s5HwnYOZy3o1/zNY/+NB3g6zpHM88vLePhB2i7mGYQFRxMNAsYJzC3itfEhTbiZUV+020MSp/oz95fON46kzAmx56iwiSN+bH31lQ9iNairzAHjLhwQNCAeF5W4OlmxBPBFHiR9LwW0KzGsuhCqwIvoNDctOHnn5M+n06uGax2tg9RR7ObsjGIYKhYgaDdYbzoNe2VeK2qfWoqeyCpJ96/ysY3turZVX3m+C6+dpyTDLqwl7be2VkxtSU6TJBTpMn2dPnuPLxzZNW1Tu+crrxjZ7WqDv8AKaiO2J8oPF602+6fG2k0j6Ker8eck+oI5z0l1ds2bmnZejdW9DsY/Gx+ctLznvQ2tegf2D4qPpL686/lz/pk+ZxX+MY511mKw6z+O2Zm17oIOeZ+M4a9jY7B3/7SYJ6okr/gQiseRPeZAyWkGaRyjlIsYHO+lA6anq+s5Gk1tp0D71KqvgrGdj6UDRT2/j4zisS1sfhD+u6/vLb5zvnf49ePH2547ImeWf2krbaNQ+8lI+NNfpPUQZ5n/aev+NU86FI+Bdf5ZwR9WuTBjWCqAVFJ3Bhe2+19YmDC0zrNMOpq0Abaqy6EHgeR1mnZftMvEcOIsRKet7NPu85ZYnYNdMKlZqZFPMBmvwa+VmW9xe9r9kqkdsBTTLgg3YAW4WvoJTLLLFH/AA3/ALfkZVhpEdThNpkYdWIDEdG+7QDS/PlDVNotkzAKOmF521trr3iVdBv8N3nyna4ingxsgdFTXLU2WpmOcvcBltuygXFuFucKW9EsSWzM2/pDQAbmHKXtTFqN5t2zidl4krSJALdJtA2XjzjmExNF95qq/EF72t+rZeuYsu2pey9w21lqXBBtmKgqeuwjSbApszANfKbEFb2JF9Cd++c/TrUQ9/yhdNymiwYHgMw4SWJ20tyWZyDxCVbD/Nu7pnpsa3FttXArSpgobEMNBZRaxvoN/CL0MehQ5spbMtg4Ps8dw7dZXLXpMLio1jxyHzJhFyH7fjlB8Lnyk6dnUtjtCj9lf8oE53EYZuABHrc/dfd2yxpUUO9rDmSh8FVbzESmL2fXhcGmD2kZvlLMdHUb2Zh8qXO9zmPfoB4ARPa+1Fv6sDN72ptodwI43tMc1V6QFl5r0k8Rf4mBLKzXdATzFxfttoZx3hszuVm3TjyY6kXa7Lp3ByC62sRcbrWvzlPtXF569gbhAB37z9O6WSbbWxvobHQzmcNUYtmYG5Nz3zy+Lx5ddyz+l5s50yR0KnSZA08QLb5k+m43J+vb3j4yVCsc63J3jiYvmmhUEo7vCtdBC3iezql6Y/H43xoTaL30Kq6OvL+V2E6YvOB2dizSzWUEk781hYm50AvHzt+pwCDvZvpOnn5JnZZ6n+OHHhym+33XWNV5SBrdnw+k5U7Yqn7SjsT/AFEzX5dUO+o/cVX+BQZyV6/irrvywAXJ05/WBq7aprvYDtM5Vhm9os33ndvgTJU6KjcqjsUfSTu1OH9r5/SWnwYH7vS8rwTbeJ9lHP7JH8VpXq0Kpk01OGJYvEVKqgFABv6TC/8AlJlXX9GzUq0XLKnqqmfogsW3aXNrbuuWvrLXvoNNe2HptNdVk1vs1OLGXeu6aYUcSZ5n/aylsTStxoW7hUb6z05Wnm39ri/ncOf/ABuPBx9ZI9L4cEIRDBiSUzTCyq6ovYPMS/x/pg9TC+oygAsgc3vfKQbKOGtpz5PQXu8xI5t/3h8pVaxR/wAP/wCz6ytEfxJ/Mf8As+RlesiL3CH/AA5/a8pOsbFvvJ5CQ2fRZ6OVFZib6KLnrPZMroQDfiy2+A4Sqc2cb026LMRmKhGykG56RH2lG8jv7B03TMcys+W5I9fk0NrdILY21vYa3EzZj5VD3IZGJUjQg3Iv2y6bCetBYrkq8lsUqdaXtlYg6qbA30tumaKdaNySKZy6WGbOyjmCVAYdW/rjOFNl0p0X1PStUVuwgNYHqtInDU7dINSYGxBFRCD9OsiLlcrZlri/69jftPHvkU1h8bUo30AW5JDJfX9V7G3eY+m13IuQ1jxUK48AL/CUY2lVzWzU+d15Dfxt5QlCq28Ip3aqCSQdbkKT8RGh0OGxofd6tv2U+NgCIf1VNt49WeYuyd6m7DuJ7JS0q2dtFuw90gNbsKqZBGfNZWZje2RiytfkCNL9t40bXFSjUotvINrgqdGU8QRowmzig36RP2ksp7wOifDvjOycJXdSlSjiAh3FqZb1be8hy2Ybri+vbA7Qw9fDgpVpjKDfOEyk8iGbgeV40bQ/JVb2HU/qtam3gxse4mBq4Bl9pWXtBHxmsNiFf2TfmpGvgY3RqMnssy9SkgeA0jS7JrQEyWP5ZU96/aqH4lbzI0m3AhJv1cKRIwrq9i1L0h2Dyt8o/KT0fxAKleI4fjtlypmoggMmDBXkg0A6tCq0U9aBvI8ZhxyDe6D9ofWRT6tJLyzHs0EqztuiP+ovdr5TBt+nwzHut5yC8VoZGlCm2SfZTxP0iuN2xV3KwXsUE/5rwOtV4li/SbD0vbqrf3VOdvBbzy3aeKru+WpVdv2ja3YNIrTTQeXXCbd7tD+0pRcUaZP61Q2H7o+onFbZ2zVxlQNVa+UELYWAG8gD5mQOAJ46/CS9Uw3oe7USisqUCu/xkRLU0zbcbdht5QB2W51QX6gRCaXOwvRtsTRZw6otMXObeSBmsOXs7+uVVdLWtc3IP4t2RjDYrEUVNNanqww6S5gLi1te6RXA8HqgdVvrum7rUSbKVUvStxz384hkInWYbZSqNOlfidf6RhNnrxVfCY21ov6IelYwav0C7OoAsbW1vyP4ErWWpUtam3Ve4nR0sEB9keFoZafVL1dtJIq9m7N6DCpbpfZHDfx53jNKlWpaIy1E4B+iwHLNuPfLBE6oUJ1TO2tE32u5UCpQZreyQ65l+44Nx2ajqkxiFYDU34rUADDtZbg+A7I16vqkvU9UCsr7FWpfp0xfiA9rdmTWTp7NSlqajuttUWmN/MMzaeBliuEHKFGD64NKfDbfwwJBok8M1Ump4gdEd6xhsc7ralWNNeAoZaY7wgAPfD4jY1N96g9dtfHfBD0apciO8yorKmBr3J9YWvvuzKT/ABKfARvZ216mH0dsUgtoyVFdV53p6B1PI/0J29E6R3M47HMJT9EUHM/eLH5yoImzKeIW+ZUqHUVaHRF/16Olr8co7jA/8N4mnpmuRxJGQjgVbhfkRcQ49HR1W7P6x/C4Q0wQApBFmUgWYcmVhYwK+ns6rbpNSB5Flb4qZkafZdO/s4lP1adXod2YMR2XmS7NOFKSJWHZYNlmdLstV0iVSu3vN4mP1xpK2sIRlPFNfVmsf1j3cZMO5949pMWyGWuDxaKozglr89LC2vxgLiix/BhqWAY/a+EaG1kGa1Maezxvvve/++sh/fj6WAA+1YdfLsIgHobNqDcVParfIx9Kj0xdqakfqtY+B+soG2lUK6ud+++m61tN2vnIVq7OxLEkkcdNDppw3AiNDqRtxPtEp+yT8VuOBkDtiha+YnuOvZpOXVPxx56jvvpykhS5Hdbs1+I4Ro2sam06ZNSyXLBcrMQMuXiPGIrUI06PVvvcbrab7iRWhezC9xb4b5tjvFh1ju3gc5dG0xjXvlvZhfSw1574PMx3sba633HXQ9WpknS9t/U3LUH5yPreZF91wd47BKh3C49wcrWv7x00+GmhjGNrNlPR1tow4ctd4lZT6VwodrC/RB6O/XqEtNm4wBQHyqD7NyNRqe7dxksWKD1rKekPH6yyp7XUrYovbYX8ZbmkpAuhZTqCBfQ66gRHEUMMPstm5LmXxvJs0t8AqGkjo29sroeBPssPKWCUxKPZdCwOWmeBAuWJPkO2WOH2kL2dSp69R38pbjYSrBaUkEExWHCFAmWkV7IRZtRDIkaEFpdkwUoUIJCpUgbVOubJ5wfrZgUmBPTrklWaSkYRaREoIBpuhAvK8C0kjwgwB/AhB1wQeGWQaKTJPLMgecnDdUicNLErIGnNopWw+a5JsLkDW2g0vK6rRysNTrx8pd1qNibai97cjxtK/HKGG/Uc9D8YRXmla+m74dvPl3zYXl3W1vaxFx3mbZ+Y7bX8Y7QQsgVgotbKzXB97dxBtATCd/VvBseHEaQqYJj9knr48t/KOPVW98wDLuCqBow5nfJCtmNlFRza+Ukqeu1gN3yjQWGz242HPW3Lu4CbGEXiw/ZF/hCvXsCRTSwJBzHp3Fue/Tq5yVPFOCQH6NjdkQtbXMA3K4HwjRsJcIStspzc7WGhvfXhGHTpZzlUbm6W/qOXTQ27IB6xZVzM172ViwCFfaANtRcXkbDMbBbkWAYFw3WG+B7IE69OmXPTAvwVbgndoQbcOQlvQ9GQVV3q01DWPSq62vvKoL90plcjLa/Q4aI4NrjKRqeXXDa3uSWO8EhyRfcDmsNJUdFgcRg8OHVvUVhvLerJbdbKhY3033NhoYn+W4UMoWjUqEj/AKj5VbeDuAtwMqBQNyUJXN7Q4QD0wLDUrwNxYG5A7OMoPjK6VKjZaYom2iqxCWHLTW9rxUKOWh9oAagganX69ck4UkAHXTKdT1C0apbIxDi4pVL7i2XKpH3msIG8Di2Q5Tcg7jprbiOvWR2pgS/SVgTzG498apei9QjpvSUHeC5cjduFO4+Mtdn7Jp0kcGozsQLDKEAObfqxJ0J4CSxZXM4TbVWl0WJ7/rxj2A2/aqC4DC+oPKW9TZiMNQDAL6OUb+yf3j9ZNi1pV0LsE9nQr1Bhe3jGUXsiVDDqgsoAjVMzLRkCTzwCibt1wCFpAzFkxaBAJ1Q1MW4yIaS3wonYTNgfjWRA/H0klaBMSSiaVxJwMM2Oqbk1WER9ZzmTb75kK4/NIMsIBMtNsl6mGvxtAfkIJ1Nxx7OIjrXgXvAp62FZSwGY5CVHshQNSuUnUdHjFky5jYC43K5Lg3Fww7NfxeWWNp3yuctzemxYCwZdUJJBsCpA/ZlfXy9G7oelqV3qDpfQDTqHOarCKv0bC5F+mlgCLjUKTc8Jv1lyPtggbyzMnA7u6N18JRVqdqgqU2NmO5l0uDca+1cRqnhVNUMlKpVTKQbKT0t4a9t2kmhUJu5lSLMoAa406XEndGFwrsQcpJ0uwvZrHQEG2msvemN1KlT/AP0db+AJPwgK2OA9vEoOqkhb4sV8o0K+nshwDuW/YRpu0I0385FcIA+RzoFBWxuDwI6V7EQlTa2HH/eqnrfKPBAD8YMbb/7WGpjrK5z4vmMnZUsLQVg6ZWe56JXMdDroBxvLLAbAeqmSqBSIX9I9lPRPRbL7TN3XlecbjKmmYqOQvbw3QlDYlRvbdvGw+Ebi6M/kVJDerXqN1EpTB8S0EuKwanoUlY/t1fMhfhGaXo/SXeAT4x6ng1G5RG6aIptmra1GiVHUEpfBBeDc4pzrlXtBY+LGW+7dpNNU5mTuqpXZDt+kqueoHKPBY3hdlJT3X8YzeaLQJKJO2v01gs0wQC3kg8DeSvAMKkmjRcNJIZA5TaMJQB492nnEkqwyVDwhT9PCD/eTtl3aW4/OJ/lTc4JqxhD1fEs+rOWPWbwOTlFxUk0qQo6iFSLBj/vJq/ZIpq83nMVB65INCGC0yB9ZMlHM5ZsCTMhebZYRBMsPlkhTECoxVRUvnUMjWJBBIzC9jpqN5in9+ov6KmB92ko+JF50NWgCNRIU8Gg3KPCXdNOcXbtb7KKCftBFB8QoMxqmLq+0zfE+c6f1I5CTyATPf2OYp+jlRvbc+Mcw/oqg9o3l4BN2k0EaWxKa/ZEZTCqNwEPNGNDQTlMmyZEwrLyJMyQJlRjGRE3NXkVuaEy81eBuam7yRECMleYZu0DBJAzQElaQSAhVaDUyYgFzd8wawZMlTMKKFklaLltZuA2Kk0akWDSQeAwKkypiAIHNBVhAhUxpvMgfVzUG3//Z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46" descr="data:image/jpeg;base64,/9j/4AAQSkZJRgABAQAAAQABAAD/2wCEAAkGBhQSEBQUExQUFRQUFhgXFBQUGRcXFBgUFBgZFxQYFxcXHCYeFxwjGRUXHy8gJCcpLCwsFR4xNTAqNSYrLCkBCQoKDgwOGg8PGiwkHBwsLCwsLCwqLCksLCwsLCwsLCwpKSwsLCksLCwpLCwsLCwsLCwsLCwsLCwsLCwsKSwpLP/AABEIAMoA+gMBIgACEQEDEQH/xAAcAAABBQEBAQAAAAAAAAAAAAAAAgQFBgcDAQj/xABSEAABAwEDBAsLBwsCBgMAAAABAAIDEQQSIQUGMUEHEyJRU2FxgZGx0SMyUnJzkqGywdLwFBUWF2KCsyQlM0JDVGOTosLhVYM0NUTT4vFklKP/xAAXAQEBAQEAAAAAAAAAAAAAAAAAAQID/8QAHxEBAQEAAgMBAQEBAAAAAAAAAAEREjECIUFhE4ED/9oADAMBAAIRAxEAPwDcUKEznzsisLYzKHnbHFrbtNIFTWpChfrRh1QynzPeVk0XVCpDtlCPVBJ0tSfrQb+7v89vYrxovKFRDsof/Hd/MHurw7Jx1Wf/APT/AME40XxCoH1mv1WceefdRHslyVxgbTXR5r6Wpxov6FA5Oz0s8tAXGN29JgPOG59KnGPBFQQQdBGhSzApCEKAQhCAQhCAQhCAQhCAQhCAQhCAQhCAQhCAQhCAQhCDNdmsdys3lH+qFneTbaWYDH7J0LR9mgdxs3lH+qs0gYDpWNyuk6W3J7opcO9d4J3+LfUqMhHwHdBVOs1WkaxUco7fjStBFtkDIrjy07XEK6e/fEx2Gg4OK6zzrGGTc33eAUtubj/APo7U6Not1dzO4ipFSIhoNNFCdS5ulyjjS1Hoi/7SnOmPBmw/wD6O1dG5rSeAVwLMonTa3jjAi6tpSvkFtOm2zcxaPVaFP6Uw6bmnJ4Px0J5Y8hzxYsN3iDsOcUoo6PI05petc5/3JB6rwi1ZM2tji6SR/c5XAmWeocxlQcZSPQtf0pi2WO1yjCTa3cYND0aOpSUUocMFAQP0c/RVSuS3bk83UsoeoTb5xZv+gr35ezf60DhCb/L2b68NvZvoHKE3+Xt30C3M30DhCbm3M30C3s30DhCb/Lmb68+Xt40DlCb/AC9u+vPnBvH0IHKE2OUG8aT85N40DtCZ/ObOPoR86M4+hA8QuFntjXkgVw3wu6AQhCDOdmUdxs3lH+os2s4Wl7Mo7jZ/KP8AUKzaALF7bnSQgGjlV2adxF5OH8WBUqzaRyhXeysBbEDQgwswP+37VYjvaLZcfGys27c4EsjjLYxQvq8uFbpOAIBxNF623Aml604DEXIdNMKdyINSKaacacfJWeA3oC6MszBoa3oHYtYmuDbRHQEvtQNKmogB4waMp0L02uHftJ/3mN6iKJ02NoGgdAS6qYGO2NLxQvLTT9tIcNdaTYnkaR7G81Nrl3LqmN7W4yPqXNIo2pJA0acdCmAV6TghoidjznrUtkc7g83UoWLTznrUxkQ7g8o6lURZdjzpYcuQ086rufecklhs23Rta66d2HV0EtaKUIpi5aRaNsRtixL69puAZ6e1KGzrLwLfT7yyrbL6NsWKfXrLwLfj7y8GztLwLfT7yqNs2xeB6xM7OsvAM9Pak/XpNwLPT2qmNu2xe31h/wBek3Ax+ntXn162jgY/T2p6MbhfRfWGnZ0tHAx+lJOznaeCj+OZPRjdby8vLC/r0tXBR/HMkHZxtXgM9Hup6Vupck3liNh2ZLXLLHHdYL72srRuF4geBxrZLK8mNpJqboqcBUkCpoNGKImsjO3Z8X2qXULkN27d4vtCmlKQIQhRWe7MY7hZ/Ku9QrNoAtJ2Yv0Fn8qfUKzazBYvbc6SFnOI5Vc7E7CHyTf7FS4QrjYXYQ+SHUxX4iWEo4+gpQmHH5ruxcmuXRpWmS9vA1O6D7UoS8R9Haud5LqrgWHnePSO1BkNNHpSQ5JcdKlUqJ/WVNZCO4dyjqUBC7RzqczfO5dzdRUiIuuJVO2WRXJc/EG/ixK2VxKqWyr/AMrtHIz8WNbR89oQhZUIQhAIQhAIQhAIQhAIQhBI5uf8ZZvLxfiNX09CdyOIBfMGbx/K7P5aL12r6dZgFvwSpfN93dHeL7Qp5V/N490d4vtCsCnl2QIQhZVn2y+2sNn8o/0Ruos1gC0zZbHc7N5V/wCGVmsCz9a+HsSt1hOEPkuoNVSiVivlsUZBIIiGIofAGggjRxK4icD11bKPivYq1Oy1Y3X4DQAYyaav2QHpXG5a6nur8PBDadOFehRcW8SNSw8bx6P8qlus9qwrNMK4VJAGgnG66o0JVmyXI8i9PKe9JBMuIJ+04aaEVTV4rmeQ9C5S2ho0ua3lIHWq7YshRljS4F3jEnrKkrJYYm4sYwcYbQ8WpaxmnsLxq0VNN5T2bp3L+bqKrrHY85U/my7cv5uooiFvYqrbKJ/NVo5GfixqynWqzsmf8rtPis/FjW0fPyEIWFCEIQCEIQCEIQCEIQCEIQPshH8qg8tH64X025y+YsjH8ph8rH64X007SeVdP+aVM5turI7xPaFY1Wc2P0rvE9oVmU8+yBCELCqBstnudm8o/wBEZWawLRtmB1I7N48npZQdazmFT618Povj0KxwsDmRtOgxj+1VyL49CsdldhFxx9QafYiYeS2QOpUu3JDhQgYitNAx0613a0jQ99N4Op6tF5G2uto5SB7SnDbN/Ei53n2RlXYe3Haa6XSHle/tSfkLN4+c/wB5Om2Ma5ouYyHqYF0Nmj4bojkPW8JoaQtpHQbxAHSAF1B1jRQe3t9K6hkY/WeeRrWj0uK5uI1Xuct6gwJoSw4/eKn81juZPu9RVbacTylWLNQ7mT7vU5EQZdiqxslv/Ndo4wz8WNWMuxKq+yUfzZaORn4sa2jB0IQsKEIQgEIQgEIQgEIQgEIQgd5J/wCIi8oz1gvph5x5yvmbJf6eLyjPWC+lScTyrp4JU3mse6u8Q9YVoVUzUd3Z3iHrarWp59qEIQsDOdmT9HZvKP8AVCzuErRNmQ9ys3lH+os8gCjU6P4tHT7FYLOcYfEPqhV6PR09Sn7Pph8Q+qFRIB66By4/Hx8akpqrLqHJQXMJTDyoFhxTeOZ95gdtYqxxeA4l18FlLmi8yhdUka2766OdQVoaAagXHoGJ5lwslmjDWFkYaGMuM3NC2PDcioqGm6DTiCDu12POepWTNI7mX7v9yrLNJ8b2FWTM7vZfu/3KKgCcSq1skH82WjxW/ixqwl2POq3siH822jxW/iMXTWWFIQhc1CEIQCEIQCEIQCEIQCEIQOslnu8XlGesF9JPdpXzZk39NF5RnrBfRr3aV08EqezSd3d3kz1tVuVLzNd+UO8metquiz59qEIQsjOdmX9FZvKP9ULO7OtC2Z/0Vm8o/wBRZ5ZtCz9bnR/HoKn7Nph8Q+qoGIKes5xh8U+qVWT8Hj+PjqSqpAKUOVaQppSmu+D7VzavW6tPxvoFkVHNTpXKNl0AAAACgG8lXvj4+MEkciK8idifGPtVnzMOEv3f7lVmHE+N7CrNmUcJfu/3KHxXnHE8qrWyG783T8g9disTnYnlTa2ZJhtUb4bQ97I3NxMYq+tQRTckDRrGpaqPnVC2h2w3k7VbLSOWMH+0JJ2GMn6rdODxxf4UxGMoWwnYUsf+oyfyD7y5u2FLJXDKLueA++orIkLXRsK2TXlJ3/1z76WNhWxf6i/+QfeVGPoWxDYVsP8AqMh5IP8AKV9S9g/1Cb+QgxtC2UbDWT/360fyf8IGw7k/97tJ5IgOsJgxpC2pmxHkwaZ7aeaMD1F2Gxbkka7afvx+6mDGMnHu0fjs9YL6GdIomHY+yQxwIhtJIIIrJrHI4KTmIqaVpU0rStOOi34zBPZlO/KXeTd6zVeFQcyX/lZ8m7rar8s+XYEIQsjOdmZlYbMd6R3pb/hZ5Zm4BbFsg5CNpshu9/Gb7eihHQsjhbRT61L6OoxgpuDTD4p9QqKiGB5CpSDTDyH1ClSJCvIvSkhDnKoU169vLmHci8DxvoOt7lXgKRVFU1rHjXYnxvYVZsyTUS/d/uVUa7dHxvYrTmN+25G9b0L0rryKnnSCQuT7OA44v0n9d+/4yRtP2n+e7tW6js4ry8uBg+0/znH2pD2XQTefQcfanpTgvSaprXEbuQV0Yt4xvb4SBJ9t/wDTr0auIrKnt5JvLgI/tvx5PdSHRHw3/wBPupkQ6D0Epq2H7b+kdiDD9t/T/hXFPL3GvdsTMRfaf5xXj2ACpMmkDB0hOJAGDToxx3hjoCsZPg5Cj5ozWjbx1kl0h10AAvj4pvrrFZwRiMakHdOIwJGFTxaFr0HlDvFIkXEWNngjr60l9jZ4DegdiqJvMeYfLqfwn9bVo6yTNEhmU4AAG3tsbgANMb3auNq1tc/LsCEIWR4Qsrz2zc2ibbGjcSGvIda1VMMtZMbPC5jhpGB3jqQY9EMDyKRiNDDyH1HJlaIDG9zHChBIonrRjDz+o5StHqKL0BehqqExONDynr316+tDiekrmYDXBxFcaC76Kiv/ALXgs+Iq5x5zQ8wwUxS97SvQvQF3Fif4D/Nd2IGbG7o8vsVqzIb+l5G9blX22F9e8fp8F29yKy5nRlu2XgW1DdIprdoqkKaS5ly1JD2HHXeHsTZ+Zs/2DyO7Qrztg3x0ovjfC1rLPbTmzOxrnOaLrQS43m4NAqTp3gqs3OeyO0WmDne0dZC2HKtm22CWIODTJG9gdpoXtLQaa6VqvlqfY+tkUjopLNOSw0vxxvexw1FrmtIcD7dWhNanto7ct2Y6LRAafxY+1HzlBjSWA1/iR48uOKzv6urUdEM3IYpAfVXN2x3bB/0s/NG4+xTk1wrS25QjOiWM/fZ2rx1tj4SPz29qzT6vrZ+6z/y39iG7Hts/dZ/5buxOS8K0k2+PhI/Pb2pD8qwj9rEP9xnvLPPq6tv7rP5juxH1dW391n8w9icjjV/OXrONM8H8xnakHOeyDTaIeZ4PUqK3Y2t37rN5p9q6s2MLcdNnkHK0k+hXkl8FxkzvsWu0MPiiQnmutVmzbyabbCJrMWmK8WgmrcW4GgIr6FlUuxxam/8ATWhx8m4BbXsRZHkseTgy0XWPfK6QRki8xrg0Brt525JpqvU0q8mbMdmZjy63xjzj7F2bmET30w5m9rla/lTPCb0o+Vs8JvSptZVWw7HrYrTDaBM4mJxddLRRwMb2UrXDv614lb0iOUO0EHkS1AIQhAIQhBSs+s373d2DR39OtVktxh5/UctZkjDgQRUEUIOggqqWvMO84XJnMaK3WgNJAIIoCRXQaIsV1rUOeBpIHOFYWbHUf680zvvEdScR7HdkGlrneM4nrQ9Kg63xj9dq4OyzF4deTFaFDmdZG6IWc4T2LI0LdETBzBD0ziw5Qa+RjQHmrgK3XU04kmlE4y1Ja3PkexrRFHUDdOa8hoqTcB3RJLru/QK7ZWs7GhlGgbrUAMAFkrreXEvpG6tXVMgBo8l1DuDQ0dTThTUs1qL1HlST5IJS3upjrcoabZcvNbTSNVRpGKZ2rK1pbco2PdOPhncDvycdzqoa61XcgPDnyCSNjsQWC/dbdZdDqOI3QvOGinecyf2GyNJkY5sZc0uF8yANaHh21uApU0bx0q7nWdXMS0mUrSJWR3WYtJOLvCa1gv1oCSXYa7vKlRZStLpnMus3NynfAXiH3herRwFwc7jxKFhs4fZyGtjEgBaZC/8AaMoXACmtwIrp06NC6StjMQka2INa5r3VfV74x3woBgLtCmmH9vyjaZLM/a2tvtc+/i5p2loc4ObjUuJaACNIKg5LdbxBthZ3IUdg6TbrzqNu3a3qUIJFN9SFpha0xuuMaypa5okq5zpKXHYjABxPIQBTeS+zMEwrHGGPaAyMS6CwG9edTW1raGtTU4jSSz0ZWmW3gMvtaWlxjYWPecK4ukuk4B1W3joo3WUr5RlATNvNjvuAeCHP2kXa3A4g3QXBmjXUp7FCxsz2uZE8udfYNs3LWGjaVpjQucKb3QOFlsjbr2dxMrWlu2Oko0F+6aRhjgGVOrrirHPap9vc1jWUaGEVvAFxvXxWtHU3OHHyJrZrZaXbZURi66QVN8C4w4OAJo7ckGuvFRDLMx8JDBCHggOeX7o7WaPDW3ddX8pKLS6Pa2zNZA1jTtjwHC89rhhhTUQ071KlO0dvpJaNr0NElBeqyWgcMHi7Xc43hTTgKpzY8uSySsYA2hLr1RJUNuOIO7OgODOKjjxKqmSyGcPEdnDBGWGJzm3C69UOxxrSo0agpCx2yy7dDtUVmjeJoiDEWl5F8NIw1UcegKxciMNutYLpG3RMa3mUeTtjty9oZWgNSaDSMEl9vtDWblzCyS6H9+47Xi6u6O5ANK01EpvbslOG2R/J3E90YH7U84VcG0IYailKY6FymyZK6IAWdwcNrq8QvvEsLSf1dNAVPa+ltzVt0wEjSWFoAfVuLmm+1rq1rpZeI8Q8/lszqmJrDJG1gaS7bmgkkVxbccKil0UI01x1KJyJk17pXM2h7GyxzMJMT2tpJG6lSWgUvBqc22wRvspq2IbiKQG6NtNwteTfpXQw1x1nWt6zZNOnZzWgAnb7PhT9SpqQMKCXRuX413l0s+dMjXDbZoXNN4UjDWkFt2hLnPcKbrR2LlbcnxVhdchFyapDGbqkoc0398XnMFOTFR2VrM1ksD9xQsfE4NjoBdN5gOG7OLzv4JqSStGzZynfuOqCJA4VBBFWk073DQHKyrNs0bcwPdStGvbKKAjS3a30BArgwaPDWkrTF7CEIRAhCEAhCEAhCEAhCEFVz4t21wyurS7E4A/bk3LP6i3pWVOnbX9MwjQKwgmmgacNC0vLuWYxNIyRrHCowfiKACmBw0j0KKOU7Nqhg81nYs2W9N+NxRLJlRz2gvlazSC0RjCjqUF0DTTf6VMPzpa59LwF0h4IY0azpAGOO/vcasoyrBwMPmt7F7872fgIfMb2KXwrXKK4zOBrpI6OB3V3CNoG7oK00YYnHf0qc26IuvbacWht0xRXaA+DeoNQpxcacMyzZxiIYQfFaF0OX4eCj6AnGmmjZ4g8u20klwdjFGQCBq3WGNTz8S8jliH7U6XaY2E0cTUA3qjDCvEnfz/DwUf9PtKV9IouCj/p7VMTUDlW3siiaBJevbhzjGwOBAJaa1J0tJpUaKJlNnQwt7/QQ4ANbpbqJ14YK0uzhiP7KLkN32lJ+f4eCh/o7VMWVVmZ2NcWuLwKCoo1gxe3GoAA00NTvcaaWvL4ld+ku3dzgyOhb3ww0HAjp04K6HOOHg4f6PeXv0ni4OLpj95OP6u/jPZMp0ewCUEOvXjtcQIoKigxrXjXX5zaMduc66Q67cjaCWEO0jxVfPpRH4EXTH7yBnXHqbF50fvrXE5fhrljPRsM74gBuCAb2uoDqijhhRw9KqLMtOLtt21wlq4jCOl8d6ThWhIFRo3sFeDnXH4MfnRn+5AzsbvR+dH76t8dZlz4iLNsgVc0uZRpxIGLgD3uJdjSorhqKdOaGmSJ7pAA6WMtaRjHeN3TquOT0Z3j+H50fvpTs8RTSzzmexyH+Iy0yjaXtY+Ym7VoJYAXsALagDW5rUzy3uoCW7aXNcyRo0tqO+wu17xzlOfTDxelnvI+mI32+hXE1BZCyn+UMbdeL15hJBpRwqKYeExnnFa1YJb0TCdNBXlGB9IVAfnjvlvR2K3Zq24ywFxFN0aYUw3xz1POrE8kyhCEZCEIQCEIQCEIQCEIQReUM2bPO69LE1zt8hNRmPY+AZ0KeXiLtQn0JsfAM6AvRmZZOAZ0KaK9TDahRmdZOAZ0JX0QsnAM6FMLxDaifolZeAj6AvRmpZeAj6FLIQ2ooZrWXgI+he/RizcDH0BSiENqNGbdm4GPoC9+jtn4GPoCkUIbUf8AMFn4FnQF78xQcEzoCfoQ2mPzJBwTOgJQyPDwTOgJ4hE00GSouDZ0BK+bIuDZ5oTlCGm4ydHwbPNCPm+PwG9AThCGuHyGPwG9AXVjABQAAbwSkIBCF4g//9k=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48" descr="data:image/jpeg;base64,/9j/4AAQSkZJRgABAQAAAQABAAD/2wCEAAkGBhQSEBQUExQUFRQUFhgXFBQUGRcXFBgUFBgZFxQYFxcXHCYeFxwjGRUXHy8gJCcpLCwsFR4xNTAqNSYrLCkBCQoKDgwOGg8PGiwkHBwsLCwsLCwqLCksLCwsLCwsLCwpKSwsLCksLCwpLCwsLCwsLCwsLCwsLCwsLCwsKSwpLP/AABEIAMoA+gMBIgACEQEDEQH/xAAcAAABBQEBAQAAAAAAAAAAAAAAAgQFBgcDAQj/xABSEAABAwEDBAsLBwsCBgMAAAABAAIDEQQSIQUGMUEHEyJRU2FxgZGx0SMyUnJzkqGywdLwFBUWF2KCsyQlM0JDVGOTosLhVYM0NUTT4vFklKP/xAAXAQEBAQEAAAAAAAAAAAAAAAAAAQID/8QAHxEBAQEAAgMBAQEBAAAAAAAAAAEREjECIUFhE4ED/9oADAMBAAIRAxEAPwDcUKEznzsisLYzKHnbHFrbtNIFTWpChfrRh1QynzPeVk0XVCpDtlCPVBJ0tSfrQb+7v89vYrxovKFRDsof/Hd/MHurw7Jx1Wf/APT/AME40XxCoH1mv1WceefdRHslyVxgbTXR5r6Wpxov6FA5Oz0s8tAXGN29JgPOG59KnGPBFQQQdBGhSzApCEKAQhCAQhCAQhCAQhCAQhCAQhCAQhCAQhCAQhCAQhCDNdmsdys3lH+qFneTbaWYDH7J0LR9mgdxs3lH+qs0gYDpWNyuk6W3J7opcO9d4J3+LfUqMhHwHdBVOs1WkaxUco7fjStBFtkDIrjy07XEK6e/fEx2Gg4OK6zzrGGTc33eAUtubj/APo7U6Not1dzO4ipFSIhoNNFCdS5ulyjjS1Hoi/7SnOmPBmw/wD6O1dG5rSeAVwLMonTa3jjAi6tpSvkFtOm2zcxaPVaFP6Uw6bmnJ4Px0J5Y8hzxYsN3iDsOcUoo6PI05petc5/3JB6rwi1ZM2tji6SR/c5XAmWeocxlQcZSPQtf0pi2WO1yjCTa3cYND0aOpSUUocMFAQP0c/RVSuS3bk83UsoeoTb5xZv+gr35ezf60DhCb/L2b68NvZvoHKE3+Xt30C3M30DhCbm3M30C3s30DhCb/Lmb68+Xt40DlCb/AC9u+vPnBvH0IHKE2OUG8aT85N40DtCZ/ObOPoR86M4+hA8QuFntjXkgVw3wu6AQhCDOdmUdxs3lH+os2s4Wl7Mo7jZ/KP8AUKzaALF7bnSQgGjlV2adxF5OH8WBUqzaRyhXeysBbEDQgwswP+37VYjvaLZcfGys27c4EsjjLYxQvq8uFbpOAIBxNF623Aml604DEXIdNMKdyINSKaacacfJWeA3oC6MszBoa3oHYtYmuDbRHQEvtQNKmogB4waMp0L02uHftJ/3mN6iKJ02NoGgdAS6qYGO2NLxQvLTT9tIcNdaTYnkaR7G81Nrl3LqmN7W4yPqXNIo2pJA0acdCmAV6TghoidjznrUtkc7g83UoWLTznrUxkQ7g8o6lURZdjzpYcuQ086rufecklhs23Rta66d2HV0EtaKUIpi5aRaNsRtixL69puAZ6e1KGzrLwLfT7yyrbL6NsWKfXrLwLfj7y8GztLwLfT7yqNs2xeB6xM7OsvAM9Pak/XpNwLPT2qmNu2xe31h/wBek3Ax+ntXn162jgY/T2p6MbhfRfWGnZ0tHAx+lJOznaeCj+OZPRjdby8vLC/r0tXBR/HMkHZxtXgM9Hup6Vupck3liNh2ZLXLLHHdYL72srRuF4geBxrZLK8mNpJqboqcBUkCpoNGKImsjO3Z8X2qXULkN27d4vtCmlKQIQhRWe7MY7hZ/Ku9QrNoAtJ2Yv0Fn8qfUKzazBYvbc6SFnOI5Vc7E7CHyTf7FS4QrjYXYQ+SHUxX4iWEo4+gpQmHH5ruxcmuXRpWmS9vA1O6D7UoS8R9Haud5LqrgWHnePSO1BkNNHpSQ5JcdKlUqJ/WVNZCO4dyjqUBC7RzqczfO5dzdRUiIuuJVO2WRXJc/EG/ixK2VxKqWyr/AMrtHIz8WNbR89oQhZUIQhAIQhAIQhAIQhAIQhBI5uf8ZZvLxfiNX09CdyOIBfMGbx/K7P5aL12r6dZgFvwSpfN93dHeL7Qp5V/N490d4vtCsCnl2QIQhZVn2y+2sNn8o/0Ruos1gC0zZbHc7N5V/wCGVmsCz9a+HsSt1hOEPkuoNVSiVivlsUZBIIiGIofAGggjRxK4icD11bKPivYq1Oy1Y3X4DQAYyaav2QHpXG5a6nur8PBDadOFehRcW8SNSw8bx6P8qlus9qwrNMK4VJAGgnG66o0JVmyXI8i9PKe9JBMuIJ+04aaEVTV4rmeQ9C5S2ho0ua3lIHWq7YshRljS4F3jEnrKkrJYYm4sYwcYbQ8WpaxmnsLxq0VNN5T2bp3L+bqKrrHY85U/my7cv5uooiFvYqrbKJ/NVo5GfixqynWqzsmf8rtPis/FjW0fPyEIWFCEIQCEIQCEIQCEIQCEIQPshH8qg8tH64X025y+YsjH8ph8rH64X007SeVdP+aVM5turI7xPaFY1Wc2P0rvE9oVmU8+yBCELCqBstnudm8o/wBEZWawLRtmB1I7N48npZQdazmFT618Povj0KxwsDmRtOgxj+1VyL49CsdldhFxx9QafYiYeS2QOpUu3JDhQgYitNAx0613a0jQ99N4Op6tF5G2uto5SB7SnDbN/Ei53n2RlXYe3Haa6XSHle/tSfkLN4+c/wB5Om2Ma5ouYyHqYF0Nmj4bojkPW8JoaQtpHQbxAHSAF1B1jRQe3t9K6hkY/WeeRrWj0uK5uI1Xuct6gwJoSw4/eKn81juZPu9RVbacTylWLNQ7mT7vU5EQZdiqxslv/Ndo4wz8WNWMuxKq+yUfzZaORn4sa2jB0IQsKEIQgEIQgEIQgEIQgEIQgd5J/wCIi8oz1gvph5x5yvmbJf6eLyjPWC+lScTyrp4JU3mse6u8Q9YVoVUzUd3Z3iHrarWp59qEIQsDOdmT9HZvKP8AVCzuErRNmQ9ys3lH+os8gCjU6P4tHT7FYLOcYfEPqhV6PR09Sn7Pph8Q+qFRIB66By4/Hx8akpqrLqHJQXMJTDyoFhxTeOZ95gdtYqxxeA4l18FlLmi8yhdUka2766OdQVoaAagXHoGJ5lwslmjDWFkYaGMuM3NC2PDcioqGm6DTiCDu12POepWTNI7mX7v9yrLNJ8b2FWTM7vZfu/3KKgCcSq1skH82WjxW/ixqwl2POq3siH822jxW/iMXTWWFIQhc1CEIQCEIQCEIQCEIQCEIQOslnu8XlGesF9JPdpXzZk39NF5RnrBfRr3aV08EqezSd3d3kz1tVuVLzNd+UO8metquiz59qEIQsjOdmX9FZvKP9ULO7OtC2Z/0Vm8o/wBRZ5ZtCz9bnR/HoKn7Nph8Q+qoGIKes5xh8U+qVWT8Hj+PjqSqpAKUOVaQppSmu+D7VzavW6tPxvoFkVHNTpXKNl0AAAACgG8lXvj4+MEkciK8idifGPtVnzMOEv3f7lVmHE+N7CrNmUcJfu/3KHxXnHE8qrWyG783T8g9disTnYnlTa2ZJhtUb4bQ97I3NxMYq+tQRTckDRrGpaqPnVC2h2w3k7VbLSOWMH+0JJ2GMn6rdODxxf4UxGMoWwnYUsf+oyfyD7y5u2FLJXDKLueA++orIkLXRsK2TXlJ3/1z76WNhWxf6i/+QfeVGPoWxDYVsP8AqMh5IP8AKV9S9g/1Cb+QgxtC2UbDWT/360fyf8IGw7k/97tJ5IgOsJgxpC2pmxHkwaZ7aeaMD1F2Gxbkka7afvx+6mDGMnHu0fjs9YL6GdIomHY+yQxwIhtJIIIrJrHI4KTmIqaVpU0rStOOi34zBPZlO/KXeTd6zVeFQcyX/lZ8m7rar8s+XYEIQsjOdmZlYbMd6R3pb/hZ5Zm4BbFsg5CNpshu9/Gb7eihHQsjhbRT61L6OoxgpuDTD4p9QqKiGB5CpSDTDyH1ClSJCvIvSkhDnKoU169vLmHci8DxvoOt7lXgKRVFU1rHjXYnxvYVZsyTUS/d/uVUa7dHxvYrTmN+25G9b0L0rryKnnSCQuT7OA44v0n9d+/4yRtP2n+e7tW6js4ry8uBg+0/znH2pD2XQTefQcfanpTgvSaprXEbuQV0Yt4xvb4SBJ9t/wDTr0auIrKnt5JvLgI/tvx5PdSHRHw3/wBPupkQ6D0Epq2H7b+kdiDD9t/T/hXFPL3GvdsTMRfaf5xXj2ACpMmkDB0hOJAGDToxx3hjoCsZPg5Cj5ozWjbx1kl0h10AAvj4pvrrFZwRiMakHdOIwJGFTxaFr0HlDvFIkXEWNngjr60l9jZ4DegdiqJvMeYfLqfwn9bVo6yTNEhmU4AAG3tsbgANMb3auNq1tc/LsCEIWR4Qsrz2zc2ibbGjcSGvIda1VMMtZMbPC5jhpGB3jqQY9EMDyKRiNDDyH1HJlaIDG9zHChBIonrRjDz+o5StHqKL0BehqqExONDynr316+tDiekrmYDXBxFcaC76Kiv/ALXgs+Iq5x5zQ8wwUxS97SvQvQF3Fif4D/Nd2IGbG7o8vsVqzIb+l5G9blX22F9e8fp8F29yKy5nRlu2XgW1DdIprdoqkKaS5ly1JD2HHXeHsTZ+Zs/2DyO7Qrztg3x0ovjfC1rLPbTmzOxrnOaLrQS43m4NAqTp3gqs3OeyO0WmDne0dZC2HKtm22CWIODTJG9gdpoXtLQaa6VqvlqfY+tkUjopLNOSw0vxxvexw1FrmtIcD7dWhNanto7ct2Y6LRAafxY+1HzlBjSWA1/iR48uOKzv6urUdEM3IYpAfVXN2x3bB/0s/NG4+xTk1wrS25QjOiWM/fZ2rx1tj4SPz29qzT6vrZ+6z/y39iG7Hts/dZ/5buxOS8K0k2+PhI/Pb2pD8qwj9rEP9xnvLPPq6tv7rP5juxH1dW391n8w9icjjV/OXrONM8H8xnakHOeyDTaIeZ4PUqK3Y2t37rN5p9q6s2MLcdNnkHK0k+hXkl8FxkzvsWu0MPiiQnmutVmzbyabbCJrMWmK8WgmrcW4GgIr6FlUuxxam/8ATWhx8m4BbXsRZHkseTgy0XWPfK6QRki8xrg0Brt525JpqvU0q8mbMdmZjy63xjzj7F2bmET30w5m9rla/lTPCb0o+Vs8JvSptZVWw7HrYrTDaBM4mJxddLRRwMb2UrXDv614lb0iOUO0EHkS1AIQhAIQhBSs+s373d2DR39OtVktxh5/UctZkjDgQRUEUIOggqqWvMO84XJnMaK3WgNJAIIoCRXQaIsV1rUOeBpIHOFYWbHUf680zvvEdScR7HdkGlrneM4nrQ9Kg63xj9dq4OyzF4deTFaFDmdZG6IWc4T2LI0LdETBzBD0ziw5Qa+RjQHmrgK3XU04kmlE4y1Ja3PkexrRFHUDdOa8hoqTcB3RJLru/QK7ZWs7GhlGgbrUAMAFkrreXEvpG6tXVMgBo8l1DuDQ0dTThTUs1qL1HlST5IJS3upjrcoabZcvNbTSNVRpGKZ2rK1pbco2PdOPhncDvycdzqoa61XcgPDnyCSNjsQWC/dbdZdDqOI3QvOGinecyf2GyNJkY5sZc0uF8yANaHh21uApU0bx0q7nWdXMS0mUrSJWR3WYtJOLvCa1gv1oCSXYa7vKlRZStLpnMus3NynfAXiH3herRwFwc7jxKFhs4fZyGtjEgBaZC/8AaMoXACmtwIrp06NC6StjMQka2INa5r3VfV74x3woBgLtCmmH9vyjaZLM/a2tvtc+/i5p2loc4ObjUuJaACNIKg5LdbxBthZ3IUdg6TbrzqNu3a3qUIJFN9SFpha0xuuMaypa5okq5zpKXHYjABxPIQBTeS+zMEwrHGGPaAyMS6CwG9edTW1raGtTU4jSSz0ZWmW3gMvtaWlxjYWPecK4ukuk4B1W3joo3WUr5RlATNvNjvuAeCHP2kXa3A4g3QXBmjXUp7FCxsz2uZE8udfYNs3LWGjaVpjQucKb3QOFlsjbr2dxMrWlu2Oko0F+6aRhjgGVOrrirHPap9vc1jWUaGEVvAFxvXxWtHU3OHHyJrZrZaXbZURi66QVN8C4w4OAJo7ckGuvFRDLMx8JDBCHggOeX7o7WaPDW3ddX8pKLS6Pa2zNZA1jTtjwHC89rhhhTUQ071KlO0dvpJaNr0NElBeqyWgcMHi7Xc43hTTgKpzY8uSySsYA2hLr1RJUNuOIO7OgODOKjjxKqmSyGcPEdnDBGWGJzm3C69UOxxrSo0agpCx2yy7dDtUVmjeJoiDEWl5F8NIw1UcegKxciMNutYLpG3RMa3mUeTtjty9oZWgNSaDSMEl9vtDWblzCyS6H9+47Xi6u6O5ANK01EpvbslOG2R/J3E90YH7U84VcG0IYailKY6FymyZK6IAWdwcNrq8QvvEsLSf1dNAVPa+ltzVt0wEjSWFoAfVuLmm+1rq1rpZeI8Q8/lszqmJrDJG1gaS7bmgkkVxbccKil0UI01x1KJyJk17pXM2h7GyxzMJMT2tpJG6lSWgUvBqc22wRvspq2IbiKQG6NtNwteTfpXQw1x1nWt6zZNOnZzWgAnb7PhT9SpqQMKCXRuX413l0s+dMjXDbZoXNN4UjDWkFt2hLnPcKbrR2LlbcnxVhdchFyapDGbqkoc0398XnMFOTFR2VrM1ksD9xQsfE4NjoBdN5gOG7OLzv4JqSStGzZynfuOqCJA4VBBFWk073DQHKyrNs0bcwPdStGvbKKAjS3a30BArgwaPDWkrTF7CEIRAhCEAhCEAhCEAhCEFVz4t21wyurS7E4A/bk3LP6i3pWVOnbX9MwjQKwgmmgacNC0vLuWYxNIyRrHCowfiKACmBw0j0KKOU7Nqhg81nYs2W9N+NxRLJlRz2gvlazSC0RjCjqUF0DTTf6VMPzpa59LwF0h4IY0azpAGOO/vcasoyrBwMPmt7F7872fgIfMb2KXwrXKK4zOBrpI6OB3V3CNoG7oK00YYnHf0qc26IuvbacWht0xRXaA+DeoNQpxcacMyzZxiIYQfFaF0OX4eCj6AnGmmjZ4g8u20klwdjFGQCBq3WGNTz8S8jliH7U6XaY2E0cTUA3qjDCvEnfz/DwUf9PtKV9IouCj/p7VMTUDlW3siiaBJevbhzjGwOBAJaa1J0tJpUaKJlNnQwt7/QQ4ANbpbqJ14YK0uzhiP7KLkN32lJ+f4eCh/o7VMWVVmZ2NcWuLwKCoo1gxe3GoAA00NTvcaaWvL4ld+ku3dzgyOhb3ww0HAjp04K6HOOHg4f6PeXv0ni4OLpj95OP6u/jPZMp0ewCUEOvXjtcQIoKigxrXjXX5zaMduc66Q67cjaCWEO0jxVfPpRH4EXTH7yBnXHqbF50fvrXE5fhrljPRsM74gBuCAb2uoDqijhhRw9KqLMtOLtt21wlq4jCOl8d6ThWhIFRo3sFeDnXH4MfnRn+5AzsbvR+dH76t8dZlz4iLNsgVc0uZRpxIGLgD3uJdjSorhqKdOaGmSJ7pAA6WMtaRjHeN3TquOT0Z3j+H50fvpTs8RTSzzmexyH+Iy0yjaXtY+Ym7VoJYAXsALagDW5rUzy3uoCW7aXNcyRo0tqO+wu17xzlOfTDxelnvI+mI32+hXE1BZCyn+UMbdeL15hJBpRwqKYeExnnFa1YJb0TCdNBXlGB9IVAfnjvlvR2K3Zq24ywFxFN0aYUw3xz1POrE8kyhCEZCEIQCEIQCEIQCEIQReUM2bPO69LE1zt8hNRmPY+AZ0KeXiLtQn0JsfAM6AvRmZZOAZ0KaK9TDahRmdZOAZ0JX0QsnAM6FMLxDaifolZeAj6AvRmpZeAj6FLIQ2ooZrWXgI+he/RizcDH0BSiENqNGbdm4GPoC9+jtn4GPoCkUIbUf8AMFn4FnQF78xQcEzoCfoQ2mPzJBwTOgJQyPDwTOgJ4hE00GSouDZ0BK+bIuDZ5oTlCGm4ydHwbPNCPm+PwG9AThCGuHyGPwG9AXVjABQAAbwSkIBCF4g//9k=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1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4729" y="2211451"/>
            <a:ext cx="3466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FMBindumathi" pitchFamily="2" charset="0"/>
              </a:rPr>
              <a:t>laIqÞ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mrsm</a:t>
            </a:r>
            <a:r>
              <a:rPr lang="en-US" sz="2000" b="1" dirty="0">
                <a:latin typeface="FMBindumathi" pitchFamily="2" charset="0"/>
              </a:rPr>
              <a:t>: </a:t>
            </a:r>
            <a:r>
              <a:rPr lang="en-US" sz="2000" b="1" dirty="0"/>
              <a:t>(microprocessor)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3985" y="609600"/>
            <a:ext cx="4607352" cy="523220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FMBindumathi" pitchFamily="2" charset="0"/>
              </a:rPr>
              <a:t>isõjk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 err="1">
                <a:latin typeface="FMBindumathi" pitchFamily="2" charset="0"/>
              </a:rPr>
              <a:t>mrïmrdj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/>
              <a:t>(1971-1990</a:t>
            </a:r>
            <a:r>
              <a:rPr lang="en-US" sz="2400" b="1" dirty="0"/>
              <a:t>) </a:t>
            </a:r>
            <a:endParaRPr lang="en-US" sz="2400" b="1" dirty="0">
              <a:latin typeface="A Manel X" pitchFamily="2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0574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data:image/jpeg;base64,/9j/4AAQSkZJRgABAQAAAQABAAD/2wCEAAkGBhQSEBUUEhQUFRQUFRQVFxcUFhYWFxcWFBQYFxcaFRgXHCYeGBokHBYYHy8gIycpLCwtFyAxNTAqNSYrLCkBCQoKDgwOGg8PGiwkHCUsLC8sLCwsKSwpLCwsKSwpLCksKSwqKSwsLCwpKiwsLCksKyosLCwsLCwpLCkpLCwsLP/AABEIAMABBwMBIgACEQEDEQH/xAAcAAABBQEBAQAAAAAAAAAAAAAAAwQFBgcBAgj/xABIEAACAQMCAwUEBwYCCAUFAAABAgMABBESIQUTMQYHIkFRMmFxkRQjM4GhscFCUmJyotGCkhUkQ3OTssLwCFNj0+EYNFSD8f/EABkBAAMBAQEAAAAAAAAAAAAAAAACAwEEBf/EADARAAIBAgQDBwMEAwAAAAAAAAABAgMREiEx8BNBcQQyUWGBofEisdEUQlLBYpHh/9oADAMBAAIRAxEAPwDcaKKKACiiigAooooAKKKKACiiigAooooAKKKKACiiigAormaKAO0UUUAFFFFABRRRQAUUUUAFFFFABRRRQAUUUUAFFFFABRRRQB4klCjLEAe8gfnXFnU9CD8CDVU7yGY2wRSFy2SScAAY3JrKec69JH+IJH4GoynJSskVUY4btn0JmjNYFDxy5U+GaT5mn8PbK+U/asfjn9aziS5xDBH+Xsbdmu5rHYu8i9XqVPxA/tTyLvXuB7USH5/3o43+LDheDRq1FZtF3u/vQfImn0PezAfajcf9/Ct40doODLbL3mjNVKDvMtG6sw+IH6Gn0PbmzbpMo+IIreNDxM4U/An6KjYu0Vu3SaP/ADAfnTqO+jb2XQ/Bh/emU4vRiuMlqhxRXFbNdpxSN7Q8Q5FtJJ0KqcfHyrHrTvbvQQCVfy3UfmKv3etelLHQMkyOq4HUjzxWTcM5cRikEssTHmyksuVCoCIyvs5bVtkH4Y6Vy1JfUdVOKwl0s++t/wDaQKfXSSD+NTVp3yWre2kifABh+lZ3HfnQp1W0nLt5ZCGHSSY4I6EFsHI6fEGvN1AqrIGtBmOGKPVG4OJJDkOcNln8sYPvxSKo0O6cXyNfs+8ixk6TBf5gRUzbccgk9iaNvgwr5/veH24MuOfEVeKNVkU41n7TWSv3gZGPeMGuLwVGYiG5U/XrEmcglSN3OknAHoAc42PlT8ZiujE+jQ+eldzXz1FDfRsOTMWzK0K6JfaZfMasYU4O5/Cn9r214pFp3lYMzIMoWyye0BsckedOq27iOj5m70VjFr30XK/aRxt791/Lapq0764z9pAy/wApz+lNxUJwpGmZrtU2071rJ+rsh/iX+xqatu11pJ7M8Z+Jx+dMqkfEx05LkTFFIxXSN7LK3wIP5UtTJ3JhRRRWgFFFFABRRRQBlfeNxIyXXKydEKrt5F2Gcn4AgVXrbhud2/8A5Vi41Ya7mWQ75kY/Lwj8BSCRVCTKJDRbYeld+jinoirvLpTbEf8ARPcK8vYj0FSPKo5dAEZ9AHp+FeDw5T5VK6KNFBpDvwpT1ApI8DT0/wC/uqd0UGP3VgXZAf6DHkSPgSKP9FMPZkcf4qn+UK5y6RpPVDKUlzIRVuV9md/+/vpZe0N9H0nb781KGMUm8IpcMfAbHLxIPjPH7i4UC4CSqu4ySMH1BHnUYvaAAaTGVBjMWFcj6s9VHx86scnC89Kq3bDg5jTnJ1BGoeo/vW8KEnnr1N40o9Bw1zbzEhosFxGM4TYRDbScZGQMH1pG30tpIgnRZrlpPqmZhy4VyVVNTHIwDkrn4gVFWNxszekbt/Tt+dKo4jXIW5jMVtuVOpeZMfCw9oKp6YGPuNTUWm0WlJNJ2H1jxMAw4unj1SyTtzUBC6M8psgqWPlscenpS9nMzckutrN4bi6YbKSWzs5Kkb9QM4+BFRw4gUWRUuFJS3SFVlTBzIfrFGGHQnOSN/PFK39uczDlW8gVYLZXjOg5OPEoIUlt8En/ABetbbe7C3H1jhBEXgmASCWcmGQnKucAjDnSF6HYH94Eb0ra8QWIxZuJomit3kPMjziV/Z0AhWORnfJO+xOSKjryIAzER3UILw264ZpEyMa1J8WdjkAHz2znFKz8V1fSFS6Uh2it1WVAGaLPixpI0gEn9nfBxpOKLXz3/ZtyWsb6TEWHtZRBbyTEP0VpfaDEhlJOT0wDvnBoisVBiElmGCW7zNy3XU+o7awGVhpJOAcke8A1G36u4nJhtpC8kNurRkAgqB4kyASfInPl4s4zXm7IzcYiuodTRQKFZ3UMAMiTdsg5yFBPXw9cUqT5b30BjpOHWuIhKtxF9S0sjEHDBscvTqUjG+CehA8icU2teAxScoR3SanR3fI2jCjbOkk77AjqM9OtLT8XCm45V4QcJAglRQ7A+2q406VzjxFcHzGwp5cySYnJS0mEMKQr9/lhlJZxgbasjIwTk02JrfwCGdpwO6xEYpU+t1acS6cBcnJ1YGkgZBGx29aeW/HOKRBSDPhnZF2LAuhwygDO4wdseRpJkWJ21W06cm2AYwuSSWONZaNiqjKtvjB31AYFe7a7ijaFfpMkZhhLMJEBUOw8OlWCMTudsk7bHetT8t+hrH1r3uXie3pby8S43HUdOtT/AAvviLsqvCCWOPCSN/xqo3FrJcxW8X0mI6ubMxYuMHB8bAahgjA2AwTgjrUV2Yt9Vwvnpyf0FPd2umJhTeaR9GWN2JI1cbagDj0orzwy30Qxr6KB+FcrtXmcL8h3XCa7SdwcK3wP5UAUC8GWJ9ST8zTblCnsqUkUrmLDcxVDdsO1Q4dbxSciOYyzOmHZ1wqIp8JQjzbzzVh01m/ffJhLFPdcyf5nRB/yGmgrsWWh7g757c/a2Ui++K4z+Dp+tSEXerw1juLyP+aOJx/S4NPu67s/a2tlbm9hjkl4pNpjWRFbTGqMUPiGwPXb/wAxazzhPZFf9PrYyrqjF00bDcao1JPUbjKgdKrhQlzRbftxwx+l4F/3sMqfiAw/GpO34jayfZ3lo3u5yoflJiqL2/7npIuIRR8PjLQ3OyZJIidftA7nooA1ZPvG5Fee1/dDHaXHD7dJ5He8k5bsVXC4MYLIuxx4ycE+XWswI3EzTIuFO4ygDj1jdHH9JNeZOGuvtRuPirD9Kzu77ktMzw2vErZ7hP8AYt9VJ01YwGbfG/SqS/EOIWdw0BuLiCVG0MvOdQD5ZIbGOhz0waXhhjNyaOucqs1i7Ucei250sg/j5Uw/rBzSq963Eo2RJ7e3YuQAZLfQSSQNihX18qV0r8zI14S0ZohhpN4ql+IwhZXAAADEYHTbY4z780xkWotWLCEEe9RHbe3/ANTkPkNJ/qFT9umN6ge8KfHDpP4mRf6s/pWx1QMzfguXiZV3JCoBkDOuQDGSRj5insx3fP0iMPOsY1DmKI4vbUsRvpOOjf3pl2dH1ZJVmGpSQh0thFZzpORgjGfup3bTcsRkyzxssUkx1rka39g50g4YZ3yfj1FY+8yq7qHMFy0xUCaGXm3JYiRcEiEYRj7WxAA9n06jeu2trqMTGBTzJZZyIXwQidVAVhj1GPu602EpC7GCZYbYk6hg5m9pehGoHp093pXswBA/1MsZjt401RsWGuXo50seu3x9xpd7+DR3YXMY5OqS5i8UlwxZdQ05JjbJUE4Pnkjr0OK7YTtIYQZbeXLTXLiQYw+4wxwwGR7vcemaazXPKMoS4ZeXAsQWRf2n9tOikeu4PTfYUrcW5Kynl28yxxRQBkOk+PGlhkZ1DO++fjWNb3Y24vYWY/1cm2bxc2cmBzkqBsAqsMFcjHngDGRXLW4ReRmeeHU8k7c1dSYyTG2SBqOceZHU5BxSN1CEMp0XMJSKOJSjFl5j74JBICt6A+uN9qetecsy8q7VuVAsarNGAcv7aKu2/hAzpI8j0zWa7+TRaxeSQQ/WwT82aSZlcEN9WPCzHxaRhV2xndQc70gYQyoWtPFNck6oGGwQ7qgRhnOhiOg3LDyFe7iBgW129vMLe2VMxtg+IZ1MSNWpQp22IySM5pI28cbrlbqAQW/idctu2AGUZdQPa8wDt7OKF5b/ANfg1nt7mMq45t1CZ5wo5uSCq4V9ZdfLfoxxsGB3p9JeyOJzHcxShikCB0xqXOdKqCVzk+hBPQjpTThd8QYVW6XwK8rCUEYkwdJZlIYnxH1I67ilI7V2EHMtreXmSPMShRWIyWxhgoCkKPMgg+TNQ8t/ACnFY9JnZ7aDEMCxq0bIcFvCGPsMxGNttQ3zkEU57s7DXOP5lHy3NQnE0C2xIhmhaa4OzM+giPZl3OliCOhGR0yQK0Dug4f0fHQFvnsKrFXsvP7E5OybNVFFFFdhxnabcQbET/yn8qc0x4y2IW+4fiKxgiqMKTIpU14IrlLngisz70lik4rYxXEgihWCMyOQTpV5pHbZQTkjYfEVpxrHO9blPxSQSylOVFbRhVjLsfqFY4yVUbt5mq09RJFn7Sd7fDjep/qX0iO0Ki3mSVkK6dJyiYAwCABnqFqabhkcnamzu4SrR3Fu82VIPjSEoc488NHWIYsx/wDkt/wk/Vqe8Jt7WaVI4or4yOQqiJ4ixJ9Byx+dWJlwu+9+5t/9IW0XtS3c5hlzvCryNrCj16EehJPpV37Rw6u0HBoCSeTA0hySeituff8AVVD/AP05akV1u3jkIDFZI1fS3XBZHGcHzFV6b6Ul+J4uMWVxdQBoVMzFDjxAqDMnLb2mGQx69aAI7tAk1x2ll+j6jL9MAQrnI5bKurI6ABck+gqW767EXHHBHDjXyIhIfIMNRy3wQr+FSPFe3faCCIs9tGAR9vFAsowfMPGzJ8xWb8H7RlLtri41yu4fU2QWLMRknNAlRyUG468iSk7Q3FvcfR1cSKjJGC6jPkDuN+pqW48mviVhF1zNHt/NOg/SoHj3amKQgwQqrZDGR0XXkHIAx8NzUz2V4kLzjlgwGNJRmHo0YeRse7alOGlRfEhPDbJ36myXhy7n1Zj/AFGmkgp2y0iy71ytnsHFTAqld6k2LFF/el/5Vb+9Xtl8NZt3uTeC3T3yN/yj+9bDvIWWhTrZcW4UByXZgNHXJCoPiPERj31Iz3IHORZpEy0UASVf2BgyA+z7Jyen5g01tLbUYFxIQA8jcvchQ2ScYOcafSlra+K8oiffVLcESrgagPAR5eIZ8vnS65l9Mg4ncDTJJIkUitOketNjiIfs7A+IDfDfGvMfFrdifHLEJJ1Y+IkCJR4QS2ehAxufQ9KY8VjKxwKVQMVaUlNs8xujDSOmD5nrtUYY6qoJok5NMuVtctNpVbiN+dcliJE8oR4GOnOxAAxp+ddhtBJyybdSZriR8wMB4Y+qgArgeY+OR6VSxFTq3u5IyCjsCuQCD7OrrjPTPupXS8GNxPEtccyELmaeITXDOeaMqYkPhJLY1EEAY1fHpmnlrJJMAC9vOJ7rJ1Aq5EQ8JGQcLhBnwkgHfOc1XeFdpJ0ZPEmI0kVRJ7A1qS2r1Jxjfr86sYsypTXbwTLDalzy2Cswk33BA8S7+p8wSNqjKOF7/wCFYvFoITWWrVm1dObchB9HfKjlnxLpQ75wxA0jfcHbFEl6p5ui6lQySLEomC5KYw4JIBUAs2+R08QBNerRY42hDPcwGKEyMSNSAyY0sBh1wdR8gCPQ7V6t5nYQKk8Mpy87iQb69zl2BOxyPQ+TAgVm96jCt1zCLhyLW4VVSFT0yOoxnOphttrz0xtRJbpE8jG2niEMCoXhfOSx06sqwG+lt8EE5yFxSVvw4ssOqzGZJmk1wMo2UklFwwO4QkeL1KnoK7DInL3nuITcT4xICQUUhWDM64wNxnX0ABFC3tGDHjRGIIkeRgkYLCQYKO56DMat08jn3Gts7trHRbk/yr8hv+dY7OefxA4YOocKrAAAqgwMBSR8jit+7MW2i2Qeo1fOuimvq6L7kartHqyVooorpOYKjePH6rHqRUlUT2ibwKPf+lLLQ1alerhFdFFcpY8EVgHehNq4xeH0mKf5FCf9NfQtumXUerKPmRWLcL7BTcZ4rdsp5cAuZjJKRnGZGwqD9p8fcPP32pk5lJ4HwSa7nSC3QvJIcAdAPUk+Sgbk19O93PdjDwuLVtJcsPrJcdPVY8+yv4nz9A77EdgbLh2sWw1S4CSSO2p/JtJxso3BwAPKqv3o98TcOuBbW0SPKFV3aTVpUNuqhVIJON858xVhCE74e3F8yvBbW9zFa7iScxSLzB0IU48Mfv2Le4dcLr6n7qu8F+KwSmaJUeFlVimdDhwSMA5IOxyMnqKy/vn7BhOJxCyiJa7Vm5Ua/wC0VsMQB7IOQT5A5NAGe8E7U3Vm2q2nki9ysdJ+Knwn7xV44b28sL4iPjFpGHbAF3bLy3BPnKq9fiMj+Grf2M/8PsSxauIkvKw+zicqsfxYbu39Px61nne12VteHXiQWpkP1YeTmMG0lidIGAPIZ3z1FAEp2w7k5oI/pFjILu2Khxp+0CEZyAu0i481391R3ctbauLK2Ps4bh/v5RUfi1aV/wCHS7laxnR8mKOYCInyLLmRV9wOk/FjUs/ZiC343NNCApmsWaRBsA73CLqx5agp+9T61j0NQ+Zabsu9PHpt51xljzL0rKe9mbN1Cn7sefmx/sK1a4O331jXePLr4kw/dVF/pH96eGpkhlI+gFvrRogVVaPorvnGvboc48q9yTZV1EyPiOKFQ674dvEM74Kk16uiA+CZF1SIuQMqUiQFvLqDjoa5ZOZJI94pA87y4YY+zGFzkHYg/Mb0sVkVlqyP4yoE7KFC6NKYXoSqjcbDY5pma4ZdTFsYDEsAPIE5A+7NKRyYzsNxj4VbQlqecUosdLoyEjUuB+0R19rJxjbptXkVlxrDrhNiZJFRQhLFV8Zx7TDcee2Nzg4B6VYL2EfXj6M8ZkmSEG3bKhkxqBVOobrjR8N6YdmrXMmowLMqrI5XUAxCrjAGeuWBG2cjY+VSNnDFGbfU1zANLzvkF0wxzG/Rl9BnSPuNc83eW9+xaKyOPeg84x3TAnTAiTqMlCfGviAxg+ZAG2+OtP7+Fjz2aG3nEUUcQKNg4/e8QJDLj94ED1zXjh0zy8kCWCcmSSdw4wQyZwSBqADAAbqOoB2pOOyUrFqtHUy3DPm3cthY28S4U6v2WI2HmR0xU970HPUgjidsrcwciARsy5ZAzlcEYLrv4ttQB9xp1wyUh4dN1G4iiadg6gsJCudypDZJY9Tn1B2poLwOrlLpgZ5go56g5i2DAFhtgs37QGPQmnXFpnMN3I4t3GUtw6bnB3BGVfcZxjWCKZLRb9xW8hp2KtzLc6vM5J+Ln/5r6Igj0qFHkAPlWM90/D9UoY+bZ+5R/etpFddLm/M56zzSO0UUVYgFQvaJvYHxNTVQHaFvGo/h/Wkn3Ro6kRiiu0YrnKilo2HUnop1H4KNR/KozuNu45OFAr7fPnMvrrZ9QJ/wFPlS3FJ+XbXD/uW1w3yhes44BxSbhEq3EKmSCSOJbqEdfAoHNT+Ib/M565DRqRi0nzDhykm1yH9n3lPwrjd/DeBmgmuGckbtHkDQ6j9pTHoBHoox0wbnxfhHBeMlZmlidwANccwjk09QrqTn5jIqE7edkLfj1st7w6RXnRQuM41qN+XIDukgycZ+HTBGB31hJDI0cqMkiHDKwwwPvBrpIH2H2Y4La2sAjs1RYsknQ2vLdCWbJLNsOpqtdve8ez4axbSs14U0KiY1Bc6gJH/YXJzjqfTzqA7Ld9vC4beKDTPCsSKg1Rhh4QBk8sncnJ6edPOHWHZ7iVwOQsTzkmTC86NyVOokjYH35oA0Hg8kpt4mn080xq0mkYUMRlgAfIZx91fPnGeypvuIz3d/dQWdu8pK82RDM0SnSgSIEkHQB7XyNfQvFbPmwSRazHzEdNa4yutSMrnz3r5O7wezMfD757aKRpRGqEswCkMy6sbHfAK0Aald98vD+HWwtuFxGXQCFZspHq82YnxyEnc7DPrTbuk4xNeScQurhi8jm2TJ6AZkbSo/ZUYG1YjW39x9vjh07/v3QX/hwj/3KWehsdS+OaRj60tLSUQrlLCc/l8axHtE/M4pL/vcfJsfpW13D4IrDLeTXfO3rIzfiWplkm/IFnJI9TX2mVm1uhVZXXIyut2OjHuK4FAUBGJ5biK3ABGxBlPw6qT6/DrTUTg6vrCNbxpiRdtK7tg+5qfxQ8xgDEknMuMZjOMiMfd4WHv/ABoWSGebZAqKWVam4OGWz8vUZYRJLIcsMqIRnGjV1KnYksa5F2ZdwnLeNy4kbTnTpEfqWGCWG4ApsaDCyLUV7FLtwyVQpMb4dOYvhJygOC23QDzz0pOOIsQFBJOAABkk+mPWi41ic4dZ/wCqyOYJMyGOBHjbxa2JYHRqB0sGUdCDgetSVxeqDPouXUpGsKJOudyPrE8QH7o8vPcYGa82MaBbcH6TGC0k7YJdTEmQpYeJcqQg3QeecbUrZTSS6FWWCfm3DSMrrg/VEaGwudmWMD2BjVjzrleee/7KrI9XcGDIXggnSG3SPVG2liD+0M6vEulveM53FedUcbBS9zbG3twDnLoJHAAbH1i4OX2yM+XmK4bQOMNayI01yfsG1DEZw6kIc4wrkeHr0ry14HEoS6yZZFiVLhQcxnqBkZyrOfIA4zsaxb3mbvegtwqaWQwYkt59CyTFW2ZZGyWBI1YyX6kAbEHpUZxaILBFmBYmlkeXKuG8PTScNkYJ8x8DUvxC3ZvpLSW8cuyRB4W3x1Vxr1EYyATkdN/WovjEI+kRwqrqI0jQq5Y6WO7aQWbAOQdjinhbUVq+RqXdPw/THq9E/Fjk/lWiVXew9notgfU/8uB+lWOuykrRRyVHebCiiiqEwqt8eb674KKslVXjBzM33D5Cp1NBo6jTNczRRXOVIntc+OG3nvgKf8WRI/8AqqtHb7qsXbRv9Qcf+ZNaR/O4Vj+EdL9louTE90yF8sIkGCdiw1tsOgHn7jXL2iGOUY9Tt7NPhxlLoigjhDwy8+xma1m89H2b+506H5Y91PeK9rYbpBHxywJIGkXlp1Hvx1HrjJH8PlVsuOzeviEsWoIg1S+ngI1eHO3U492Kb2nZ0tBNhdcqPEicptSnUMtuNiMH7qylWrU8nms/YerSoVM1k8vczS47sYbgFuGX9vcDyilYQTjPlh8An37VK93KScDupZeIWV2NUfLR44uYoywLnUDjfC9D61NTdhIJorh5ogrwaNgulizNjBIxUVacIlg/+2vbuEfurKWX/LsK6l22H7k0cr7FPPC0z33x96Fvf20MNo745hklDIyFSq4Qb9faY7HyFZFJIWOWJJPUk5P41r8zcQbZryOUf+taQSH5spNNTw+6P+0sh8OH2v8A7dP+ro/yE/SVvAykCvoLulttHB4jjBea4f5Mqf8AQaqq8KuPO8dB/wChFFBt/wDrAq/diYtPC7QZJzEzknckyzSPk+pOa3jQqJ4GLKhOm1jRJy14jr1LXlBtSGETx250I7eiN88Vi/Cfbkb0WQ/04/WtU7aXGmGT3jFZXw4fUTEddGBj+J8Vr7o0O+J2lwy8siQalWSYrKuBqxgbnGQy4paKMRgMYyNEBfVG24Mh8DdQcq1ISyahIodW2hhCyDDYyD81bbcUpKm7HQ8eqVYiIjlfAPrBpHqBkbetUYiJSO95YIEpBittkmXcySfaKCNJwVwR1/KnMx0BtUKnlwRxcyBsEGTdGwNJJBODsfKmUc3NyqzRyCS4RMSjSdEe6MSP5cHw+dKBRnBilj5twzYhOpSkezqFG2x3HhqLRZMkRxEIZAkzIVgEYSZerNjmJk6TuN+h60+4iDiTXDHKIbeKEPERkF943VSBuDsT16VGW0jTYWOaKQy3OdMgwcRDMbHHqF0nw11bcMwLQSxmWdmPIOV5cf2i6V9CNQ8HnUrW38FLscvfiJ30TyRGKDQqTLlRKQOYg1g7MFGPj5ilpoScF4oZo7e2AzExDMr7eHOrDLpY7YO+221JQymbKrcRyCa4QFZVwdEeDG4xg7BdJ8FeZrcMZNVs6NNcBAYGzgpgOulcHSwDn2aN70C4taFImjVpLi2MUOptQLxiR8BH/bXB1N5Dptg7UtZCWT6OAbe4GJJyCBqDnJZcDWMNrHVQDjGxprJxANzhHcghikKpcjJ5ROHHiwSVZz5eVOeJW/27S26PpSOESQsNWSMpIqtuD0Bx6b561j3vILiVnboRCpgni5kzTfVEv4FPiBCkkFT/AAAikOEjnX5fJca2YM3tFRsudhvjHkKei5WB3CSzRmCAjlSqWVZiAMfWAgasnAGMeR3pbu2sNc+fUqvzOTVM2upidszcuD2+iCNfRR8zvT2uKNq7XecAUUUUABqo375lf+Y/htVtqixXOvU3/qSj/LIy/pUqmg8NRQmu1yjNQKFf7eXSpbQamVQ17HksQBiOGVhuffim0fa2UxxpDIqLEuByWzqz5tucmraJPCVIUqeqsqsD9zCou67K2Uvt2Vtn1ROU3ziK1OpSx5qVi1KtgVnG4iO1KPMryq4Jt2gkZcE5P7ajb37U1S/iS2MUbtk3KtkjSTGqgAnG3UZxXtuwVp+w15D7o7guv+WYN+dN5ewsg+yvyfdcWyt/VEw/KpOjU5NP2Lxr0uaa9yev7+FxcsXUpJc2wOCN41Cajt5da5xSIsl3zVAhRR9GOlQNX7PKI652z8aqsnZW/XoLOf8A3czQt8pVx+NITWV4g+ssbrA84tE6j4cpyfwrJRq8436ev5NjKllaVuvp+C4X3DYDLNCIVXlW3M1gkHWqg9M4xvvtvVQkZTjSCPXJz8qbv2w0M/NkkjaReW/0iN0JXpjLr8POvNvfRv7EiN/Kyn8jXJXTf7beh10LL91/U7eS6Y3b91Hb/KpNXrgkOiztU6abW2H38pSfzrPO0BItZvUxso+LeH9a1K4i0nSP2Aqf5FC/pXT2NWg35nL25/VFDWSheleXNdJ2rsucBQu8Cb6tvgaolgoFudRIBeMEqMkAZYkbHpird3jSfVn31UJJhHaA6tJJfBxnJCBcffk1r0S8xoPNvyG1tKzlCxjly8s7A4Byo3B6+0N67bMqcvPNiOl5c+0uSTy23yB5g9K8SQllbZJNEUUQKnDeM+Ej3gnBpdhp5gDsmeXBpkBK7/aKCfTOrrVGIhzYxkhSVimWOGSUjofGfEuNxqHUdKXtBydJzNC0UBfLeNOY/sE7EAMNj06UpPalxKTEkmuSGBXiOD4ADlR/EBjrSgk2kEcxVZJEhCzqSNCkZ8R6lWz0NQbvv5LJC8MWwysM8cNsX8Phbxk6hjcalx7vdRE3KKAPPbvBCSdYLxiZh4Sc6lCuMjyr1cWxcyF7dWaSdIw8DDPgADADYhXUHz60o92rc4JcFRJJHCEuF/2QIBwTuSjk9D/ek3vUdIc2wYrEGWC5jht3lAGzYkxrXHjGpeo2WkbOGNOSjG4twkZlcgl0yx+qkJGtR1I6D7q9X9qW57PbqXkljiR4G3EigHIGxCOpHn512W+Uc8RTsAFWJI7hSRoP2sZL7kqd9j86xb3mae7FJJRAA1vPl5JiGAXEgBJXC6hhwR1Qfca8wQIFQGO4gE0ryYjJcGIHEisEJAC++Pyx769XkHilaaBZBHFHDzYWGo6vs5UVt/cSKXgnWN9KzSRtDFtHcDKpORjcyDZWycYNADPiN+30eYrcpMs0qoRpAconiUkgqcjJByn39KuvdHYbq38z/oPzqicfmbl20Z5RGgyjlBgBzWzpwdhjPlWv92dhogJx5Kv4ZP51aCvKKEqO0GXUUUUV2HEFFFFAHDWd2zaJpoT1SR2HvWRi3zBz+FaJWc9pOzd79Ikkt8FWIOA2DtnGQcjzPzqVRNrIpC3Mf5oFV1OJ3kJ+vtmYeqYz/Y0tH2wgz4+ZGf442/MZqWF+A10TwozTG143BJ7Esbe7UAfkd6ehqw09A0VwtXQaAO11TjpXBXRQAv8AS3IwWJHo3iHybIqOuez9pLnm2dq5PmYUVvmgBp4K9AUYmjLIgZO7+wJGIpYwGVtMdxLoOlgwBRyy4yOlT1w+pifUk/M0Um5rG7mjd6JPZoauTdKwDMe8g7KPev5//FRcPY+W9gRYgToBc4/iJH6U/wC8Z8zIvvH4DP61pfdLaaYc/wAC1Rd6KNWUZPoYLfdjrmA7qwwc9COnSk7fiU8RXWusK/MwwzlsYyT1r65ueHRyDDorfECqxxbuvtJskKUP8NXauRTPnzhvG4MxiRHTS0js0RIyzbrsOgB6Zqa4Zd6uTpmjl5YmmZJQPbxuu3mwPmD09KufGe5JhkxFXHv2Pzqk8U7vJoT4o3XHu1D51CVLepaMx1YWYRoQ6TRhY3uHeFiyhXP1btpzjTkg7dPWnfDWc/RwHhmKia4KSpg6yPEgCg+1rBGV8qrsRuoshXLAoYyM6vAc+HD9Bv8AdTuXtIJA4uYFLtEsSuPCylCSrDVkg7+RFRcGy6ZJ20KJyVeOaAEPcMYjrBiYlo2fTkDQdI3UfdS1oskoiUSwTcyZ5Srrp0vHkjAXOQ6r5p5mvEXFrf60wTOmmICGObJTLD61MNq2OkYGodaf3lkfGZEjnjgt1jEiEa9L40sgJYBlKn9ofpSPz3vqb0I0QoFGYZ4edMzZiOrMQ8MqEJ0CnUcFOlOY7l5VkVJobgSypEVcBTyxjlyMVxlgXwcoenmKVgxG6qJpIWii1FJhrRbgjAJZ9ShX1t0I3HlTS7vUhNqLmGOVQrSjljGBLqJQoxxsxBByOlalfe/uA24jHzOIsuhUw6qVTGnwAZOyr1+AreOydtotU/iy3z6fhWE9krXmXBIHrj/G21fRNrFpRVHkoHyFdNJfU36EKzySFqKKK6DmCiiigAooooA8lR501uOEQye3Gh+KinlFAFZve7yzk6xAH3VES91qr9hPLH8GIH4Gr7RWWNuzOJOyHEYvs7hZB6SKD+PWmsk3EIvtLVXHrGSv4HNajRS4EbiZlI7XBdpoJ4/fp1D8N/wp5bdqbZ9hMoPo+UP9WK0SW0RvaVT8QKi7zsday+1Cv3DFK6aNxkHBOr7qyt/KQfypcGm913T2pOYy8Z/hOPypo3YG8i+wvHx5BzqHybNI6T5DY0SZNJOKiZbXi0XVIZgP4dJ+an9Kav2nnj+3spF98ZDD+oClcJI26JoCvE52quv2/hHtRzL8VH96rXaLvBeVDHbxsgbIZzjVg7HSB0z61mFmkBxu859yd8hS2/qzHy+AwK3bu7t9Nuf8I+QrEeE8MiManXiUHLIw65kCrpz54ySPTB9a37sdDptR7yfw2/SthK9TLkhpxw08+bJ2iiiuo5grw8QYYIBHvFe6KAIHifYq1n9qJQfVRg1UuK90QOeTJ/hkGofjWl0VjSeoyk1oYDxfuzniyTESP3ojn+k1XH4RLFkIzLnYqdUefcfI/f619Q0wvuBQTDEkat91TdNciiqvmfOdxxq6MciS+ITKiszKM4Qkrgrt59cGlOznZGa6P1a4QHDSNsg/ufcK2DiHdbA2TCzRn3Hb5VXp+wt7bktCQw9Y2MbffjY/eKlKE0rRsVjUg9RHsb2dWK+MasXCSAFiAMlFBbbyGrIrXqonYDhUgkeSVHU+LJfGSztknar3VKMXGP1akq0lKWWgUUUVYiFFFFABRRRQAUUUUAFFFFABRRRQAUUUUAFFFFAHMVxogeoB+Ir1RQBH3PAIJPbiQ/4RUHe92lnJ+xpP8NWyigDPJe6gKcxTsMeTAN+dXjhdjyYljznSME+pp3RWKKWhrk3qFFFFaYFFFFABRRRQAUUUUAFcxXaKAOYrtFFABRRRQAUUUU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t2.gstatic.com/images?q=tbn:ANd9GcTCJV9sJwZByAFcht1Psm6j3L0i49xR8a6daVBbkQQz-wJeoB79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985" y="609600"/>
            <a:ext cx="4594528" cy="523220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FMBindumathi" pitchFamily="2" charset="0"/>
              </a:rPr>
              <a:t>miajk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 err="1">
                <a:latin typeface="FMBindumathi" pitchFamily="2" charset="0"/>
              </a:rPr>
              <a:t>mrïmrdj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800" b="1" dirty="0"/>
              <a:t>(1991</a:t>
            </a:r>
            <a:r>
              <a:rPr lang="en-US" sz="2800" b="1" dirty="0">
                <a:latin typeface="A Manel X" pitchFamily="2" charset="0"/>
              </a:rPr>
              <a:t> </a:t>
            </a:r>
            <a:r>
              <a:rPr lang="en-US" sz="2800" b="1" dirty="0" err="1">
                <a:latin typeface="FMBindumathi" pitchFamily="2" charset="0"/>
              </a:rPr>
              <a:t>miq</a:t>
            </a:r>
            <a:r>
              <a:rPr lang="en-US" sz="2800" b="1" dirty="0">
                <a:latin typeface="FMBindumathi" pitchFamily="2" charset="0"/>
              </a:rPr>
              <a:t> </a:t>
            </a:r>
            <a:r>
              <a:rPr lang="en-US" sz="2400" b="1" dirty="0"/>
              <a:t>) </a:t>
            </a:r>
            <a:endParaRPr lang="en-US" sz="24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09800"/>
            <a:ext cx="4126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FMBindumathi" pitchFamily="2" charset="0"/>
              </a:rPr>
              <a:t>lD;su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nqoaêh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(Artificial Intelligence)</a:t>
            </a:r>
            <a:endParaRPr lang="en-US" sz="2000" b="1" dirty="0">
              <a:latin typeface="A Manel X" pitchFamily="2" charset="0"/>
            </a:endParaRPr>
          </a:p>
        </p:txBody>
      </p:sp>
      <p:pic>
        <p:nvPicPr>
          <p:cNvPr id="2050" name="Picture 2" descr="http://t1.gstatic.com/images?q=tbn:ANd9GcQNTkIzkEdJhuZ0bYwkmocCqUErNASOmymIeRDWl2bF5KQwld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55850"/>
            <a:ext cx="128643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SkqbPmGU7xn9iqfk8db3NU3YvuDVbnq7co6Le8dZbw4mZXpp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160054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TbWK6tt7Dh9FrMhx3agSGyBMiopESguEBI72KsKNNRJeuZir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7" y="2864284"/>
            <a:ext cx="1676400" cy="16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1.gstatic.com/images?q=tbn:ANd9GcT6V1_zFRTOK_GhLeAwGD7PRaI_zEbXtsESrc7mIbuRHT4ZAkTa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36061"/>
            <a:ext cx="2133600" cy="15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0.gstatic.com/images?q=tbn:ANd9GcTdQrNhFqognT0aV-f0rdcNJ-U1arwstQtPMARZ9uoJEfZN5HR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22" y="4572000"/>
            <a:ext cx="2368478" cy="15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A Manel X" pitchFamily="2" charset="0"/>
              </a:rPr>
              <a:t>1939-1954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  <a:latin typeface="A Manel X" pitchFamily="2" charset="0"/>
            </a:endParaRPr>
          </a:p>
        </p:txBody>
      </p:sp>
      <p:pic>
        <p:nvPicPr>
          <p:cNvPr id="4" name="Picture 7" descr="Abacu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145971" cy="27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076271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FMBindumathi" pitchFamily="2" charset="0"/>
              </a:rPr>
              <a:t>wenlih</a:t>
            </a:r>
            <a:r>
              <a:rPr lang="en-US" sz="2800" b="1" dirty="0"/>
              <a:t>(1939 </a:t>
            </a:r>
            <a:r>
              <a:rPr lang="en-US" sz="2800" b="1" dirty="0" err="1">
                <a:latin typeface="FMBindumathi" pitchFamily="2" charset="0"/>
              </a:rPr>
              <a:t>fmr</a:t>
            </a:r>
            <a:r>
              <a:rPr lang="en-US" sz="2800" b="1" dirty="0"/>
              <a:t>)</a:t>
            </a:r>
            <a:br>
              <a:rPr lang="en-US" sz="2800" b="1" dirty="0"/>
            </a:br>
            <a:endParaRPr lang="en-US" sz="2800" b="1" dirty="0">
              <a:latin typeface="A Manel X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3485171"/>
            <a:ext cx="5029200" cy="830997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FMBindumathi" pitchFamily="2" charset="0"/>
              </a:rPr>
              <a:t>.Ks; l¾u </a:t>
            </a:r>
            <a:r>
              <a:rPr lang="en-US" sz="2400" b="1" dirty="0" err="1">
                <a:latin typeface="FMBindumathi" pitchFamily="2" charset="0"/>
              </a:rPr>
              <a:t>myiq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lr</a:t>
            </a:r>
            <a:r>
              <a:rPr lang="en-US" sz="2400" b="1" dirty="0">
                <a:latin typeface="FMBindumathi" pitchFamily="2" charset="0"/>
              </a:rPr>
              <a:t> .</a:t>
            </a:r>
            <a:r>
              <a:rPr lang="en-US" sz="2400" b="1" dirty="0" err="1">
                <a:latin typeface="FMBindumathi" pitchFamily="2" charset="0"/>
              </a:rPr>
              <a:t>ekSu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ioyd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Ndú;d</a:t>
            </a:r>
            <a:r>
              <a:rPr lang="en-US" sz="2400" b="1" dirty="0">
                <a:latin typeface="FMBindumathi" pitchFamily="2" charset="0"/>
              </a:rPr>
              <a:t> l&lt; </a:t>
            </a:r>
            <a:r>
              <a:rPr lang="en-US" sz="2400" b="1" dirty="0" err="1">
                <a:latin typeface="FMBindumathi" pitchFamily="2" charset="0"/>
              </a:rPr>
              <a:t>ir</a:t>
            </a:r>
            <a:r>
              <a:rPr lang="en-US" sz="2400" b="1" dirty="0">
                <a:latin typeface="FMBindumathi" pitchFamily="2" charset="0"/>
              </a:rPr>
              <a:t>, </a:t>
            </a:r>
            <a:r>
              <a:rPr lang="en-US" sz="2400" b="1" dirty="0" err="1">
                <a:latin typeface="FMBindumathi" pitchFamily="2" charset="0"/>
              </a:rPr>
              <a:t>WmlrKhls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/>
              <a:t>.</a:t>
            </a:r>
            <a:endParaRPr lang="en-US" sz="2400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17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033272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solidFill>
                  <a:schemeClr val="tx1"/>
                </a:solidFill>
                <a:latin typeface="A Manel X"/>
              </a:rPr>
            </a:br>
            <a:r>
              <a:rPr lang="en-US" sz="2800" b="1" dirty="0">
                <a:solidFill>
                  <a:schemeClr val="tx1"/>
                </a:solidFill>
                <a:latin typeface="+mn-lt"/>
              </a:rPr>
              <a:t>ABC </a:t>
            </a:r>
            <a:r>
              <a:rPr lang="en-US" sz="2800" b="1" dirty="0" err="1">
                <a:solidFill>
                  <a:schemeClr val="tx1"/>
                </a:solidFill>
                <a:latin typeface="FMBindumathi" pitchFamily="2" charset="0"/>
              </a:rPr>
              <a:t>mrs.Klh</a:t>
            </a:r>
            <a:r>
              <a:rPr lang="en-US" sz="2800" b="1" dirty="0">
                <a:solidFill>
                  <a:schemeClr val="tx1"/>
                </a:solidFill>
                <a:latin typeface="A Manel X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  <a:t>^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1937-1942)</a:t>
            </a:r>
            <a:br>
              <a:rPr lang="en-US" sz="2800" b="1" dirty="0">
                <a:solidFill>
                  <a:schemeClr val="tx1"/>
                </a:solidFill>
                <a:latin typeface="A Manel X"/>
              </a:rPr>
            </a:br>
            <a:endParaRPr lang="en-US" sz="2800" b="1" dirty="0">
              <a:solidFill>
                <a:schemeClr val="tx1"/>
              </a:solidFill>
              <a:latin typeface="A Manel X" pitchFamily="2" charset="0"/>
            </a:endParaRPr>
          </a:p>
        </p:txBody>
      </p:sp>
      <p:pic>
        <p:nvPicPr>
          <p:cNvPr id="3" name="Picture 6" descr="F:\ict\evoluation\compute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68905"/>
            <a:ext cx="3657600" cy="370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2971800"/>
            <a:ext cx="4876801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uydpd¾h </a:t>
            </a:r>
            <a:r>
              <a:rPr lang="en-US" sz="2000" b="1" dirty="0" err="1">
                <a:latin typeface="FMBindumathi" pitchFamily="2" charset="0"/>
              </a:rPr>
              <a:t>fcdaka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úkaikaÜ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wgdkdfidõ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úiska</a:t>
            </a:r>
            <a:r>
              <a:rPr lang="en-US" sz="2000" b="1" dirty="0">
                <a:latin typeface="FMBindumathi" pitchFamily="2" charset="0"/>
              </a:rPr>
              <a:t> w¾O </a:t>
            </a:r>
            <a:r>
              <a:rPr lang="en-US" sz="2000" b="1" dirty="0" err="1">
                <a:latin typeface="FMBindumathi" pitchFamily="2" charset="0"/>
              </a:rPr>
              <a:t>jYfhka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ksu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lrk</a:t>
            </a:r>
            <a:r>
              <a:rPr lang="en-US" sz="2000" b="1" dirty="0">
                <a:latin typeface="FMBindumathi" pitchFamily="2" charset="0"/>
              </a:rPr>
              <a:t> ,</a:t>
            </a:r>
            <a:r>
              <a:rPr lang="en-US" sz="2000" b="1" dirty="0" err="1">
                <a:latin typeface="FMBindumathi" pitchFamily="2" charset="0"/>
              </a:rPr>
              <a:t>oS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1" y="3733799"/>
            <a:ext cx="4876800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fuh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úoHq;a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ixLHdxl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mrs.Klhla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fõ</a:t>
            </a:r>
            <a:r>
              <a:rPr lang="en-US" sz="2000" b="1" dirty="0"/>
              <a:t> .</a:t>
            </a:r>
            <a:r>
              <a:rPr lang="en-US" sz="2000" b="1" dirty="0">
                <a:latin typeface="A Manel X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4210111"/>
            <a:ext cx="4876800" cy="1015663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kuq;a</a:t>
            </a:r>
            <a:r>
              <a:rPr lang="en-US" sz="2000" b="1" dirty="0">
                <a:latin typeface="FMBindumathi" pitchFamily="2" charset="0"/>
              </a:rPr>
              <a:t> w¾O </a:t>
            </a:r>
            <a:r>
              <a:rPr lang="en-US" sz="2000" b="1" dirty="0" err="1">
                <a:latin typeface="FMBindumathi" pitchFamily="2" charset="0"/>
              </a:rPr>
              <a:t>jYfhka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ksu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lr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we;s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ksid</a:t>
            </a:r>
            <a:r>
              <a:rPr lang="en-US" sz="2000" b="1" dirty="0">
                <a:latin typeface="FMBindumathi" pitchFamily="2" charset="0"/>
              </a:rPr>
              <a:t> m%:u </a:t>
            </a:r>
            <a:r>
              <a:rPr lang="en-US" sz="2000" b="1" dirty="0" err="1">
                <a:latin typeface="FMBindumathi" pitchFamily="2" charset="0"/>
              </a:rPr>
              <a:t>úoHq;a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ixLHdxl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ùug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fkdyels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.</a:t>
            </a:r>
            <a:r>
              <a:rPr lang="en-US" sz="2000" b="1" dirty="0">
                <a:latin typeface="A Manel X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21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  <a:t>m%:u </a:t>
            </a:r>
            <a:r>
              <a:rPr lang="en-US" sz="2800" b="1" dirty="0" err="1">
                <a:solidFill>
                  <a:schemeClr val="tx1"/>
                </a:solidFill>
                <a:latin typeface="FMBindumathi" pitchFamily="2" charset="0"/>
              </a:rPr>
              <a:t>úoHq;a</a:t>
            </a:r>
            <a: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FMBindumathi" pitchFamily="2" charset="0"/>
              </a:rPr>
              <a:t>ixLHdxl</a:t>
            </a:r>
            <a: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FMBindumathi" pitchFamily="2" charset="0"/>
              </a:rPr>
              <a:t>mrs.Klh</a:t>
            </a:r>
            <a:b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</a:br>
            <a:r>
              <a:rPr lang="en-US" sz="2800" b="1" dirty="0">
                <a:solidFill>
                  <a:schemeClr val="tx1"/>
                </a:solidFill>
                <a:latin typeface="FMBindumathi" pitchFamily="2" charset="0"/>
              </a:rPr>
              <a:t>^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ENIAC)</a:t>
            </a:r>
            <a:endParaRPr lang="en-US" sz="2800" dirty="0">
              <a:latin typeface="A Manel X" pitchFamily="2" charset="0"/>
            </a:endParaRPr>
          </a:p>
        </p:txBody>
      </p:sp>
      <p:pic>
        <p:nvPicPr>
          <p:cNvPr id="3" name="Picture 3" descr="PgmingEN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657600" cy="2540000"/>
          </a:xfrm>
          <a:prstGeom prst="rect">
            <a:avLst/>
          </a:prstGeom>
          <a:solidFill>
            <a:srgbClr val="F6F97F"/>
          </a:solidFill>
        </p:spPr>
      </p:pic>
      <p:sp>
        <p:nvSpPr>
          <p:cNvPr id="4" name="Rectangle 3"/>
          <p:cNvSpPr/>
          <p:nvPr/>
        </p:nvSpPr>
        <p:spPr>
          <a:xfrm>
            <a:off x="4343399" y="2611564"/>
            <a:ext cx="4626817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m&lt;</a:t>
            </a:r>
            <a:r>
              <a:rPr lang="en-US" sz="2000" b="1" dirty="0" err="1">
                <a:latin typeface="FMBindumathi" pitchFamily="2" charset="0"/>
              </a:rPr>
              <a:t>uq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mrïmrdfõ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mrs.Klhl</a:t>
            </a:r>
            <a:r>
              <a:rPr lang="en-US" sz="2000" b="1" dirty="0">
                <a:latin typeface="FMBindumathi" pitchFamily="2" charset="0"/>
              </a:rPr>
              <a:t> s 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3205901"/>
            <a:ext cx="4626817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rsla;l</a:t>
            </a:r>
            <a:r>
              <a:rPr lang="en-US" sz="2000" b="1" dirty="0">
                <a:latin typeface="FMBindumathi" pitchFamily="2" charset="0"/>
              </a:rPr>
              <a:t> k&lt; 18000 </a:t>
            </a:r>
            <a:r>
              <a:rPr lang="en-US" sz="2000" b="1" dirty="0" err="1">
                <a:latin typeface="FMBindumathi" pitchFamily="2" charset="0"/>
              </a:rPr>
              <a:t>muK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fhdod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f.k</a:t>
            </a:r>
            <a:r>
              <a:rPr lang="en-US" sz="2000" b="1" dirty="0">
                <a:latin typeface="FMBindumathi" pitchFamily="2" charset="0"/>
              </a:rPr>
              <a:t> </a:t>
            </a:r>
          </a:p>
          <a:p>
            <a:r>
              <a:rPr lang="en-US" sz="2000" b="1" dirty="0">
                <a:latin typeface="FMBindumathi" pitchFamily="2" charset="0"/>
              </a:rPr>
              <a:t>   ks¾udKh </a:t>
            </a:r>
            <a:r>
              <a:rPr lang="en-US" sz="2000" b="1" dirty="0" err="1">
                <a:latin typeface="FMBindumathi" pitchFamily="2" charset="0"/>
              </a:rPr>
              <a:t>lr</a:t>
            </a:r>
            <a:r>
              <a:rPr lang="en-US" sz="2000" b="1" dirty="0">
                <a:latin typeface="FMBindumathi" pitchFamily="2" charset="0"/>
              </a:rPr>
              <a:t> we;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191000"/>
            <a:ext cx="4626817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tla</a:t>
            </a:r>
            <a:r>
              <a:rPr lang="en-US" sz="2000" b="1" dirty="0">
                <a:latin typeface="FMBindumathi" pitchFamily="2" charset="0"/>
              </a:rPr>
              <a:t> ;;</a:t>
            </a:r>
            <a:r>
              <a:rPr lang="en-US" sz="2000" b="1" dirty="0" err="1">
                <a:latin typeface="FMBindumathi" pitchFamily="2" charset="0"/>
              </a:rPr>
              <a:t>amrhla</a:t>
            </a:r>
            <a:r>
              <a:rPr lang="en-US" sz="2000" b="1" dirty="0">
                <a:latin typeface="FMBindumathi" pitchFamily="2" charset="0"/>
              </a:rPr>
              <a:t> ;=, .Ks; l¾u 5000 </a:t>
            </a:r>
            <a:r>
              <a:rPr lang="en-US" sz="2000" b="1" dirty="0" err="1">
                <a:latin typeface="FMBindumathi" pitchFamily="2" charset="0"/>
              </a:rPr>
              <a:t>muK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isÿ</a:t>
            </a:r>
            <a:r>
              <a:rPr lang="en-US" sz="2000" b="1" dirty="0">
                <a:latin typeface="FMBindumathi" pitchFamily="2" charset="0"/>
              </a:rPr>
              <a:t> l&lt; </a:t>
            </a:r>
            <a:r>
              <a:rPr lang="en-US" sz="2000" b="1" dirty="0" err="1">
                <a:latin typeface="FMBindumathi" pitchFamily="2" charset="0"/>
              </a:rPr>
              <a:t>yel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29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857345"/>
            <a:ext cx="7010399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m%udKfhka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b;d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úYd,h</a:t>
            </a:r>
            <a:r>
              <a:rPr lang="en-US" sz="2000" b="1" dirty="0"/>
              <a:t>.</a:t>
            </a:r>
            <a:r>
              <a:rPr lang="en-US" sz="2000" b="1" dirty="0">
                <a:latin typeface="A Manel X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fï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ksid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mrsyrKh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wmyiqh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846" y="3042884"/>
            <a:ext cx="6996954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wêl</a:t>
            </a:r>
            <a:r>
              <a:rPr lang="en-US" sz="2000" b="1" dirty="0">
                <a:latin typeface="FMBindumathi" pitchFamily="2" charset="0"/>
              </a:rPr>
              <a:t> ;</a:t>
            </a:r>
            <a:r>
              <a:rPr lang="en-US" sz="2000" b="1" dirty="0" err="1">
                <a:latin typeface="FMBindumathi" pitchFamily="2" charset="0"/>
              </a:rPr>
              <a:t>dmhla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uqla;fõ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8" y="2456329"/>
            <a:ext cx="7010401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úÿ,s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n,h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wêl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f,i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jeh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fõ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846" y="3643049"/>
            <a:ext cx="6996954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ld¾hlaIu;djh </a:t>
            </a:r>
            <a:r>
              <a:rPr lang="en-US" sz="2000" b="1" dirty="0" err="1">
                <a:latin typeface="FMBindumathi" pitchFamily="2" charset="0"/>
              </a:rPr>
              <a:t>kQ;k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j,g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idfmalaIj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b;d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wvqh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72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ud¾la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I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hka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;%h</a:t>
            </a:r>
            <a:b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</a:b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^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1944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&amp;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2738336"/>
            <a:ext cx="5257800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tl</a:t>
            </a:r>
            <a:r>
              <a:rPr lang="en-US" sz="2000" b="1" dirty="0">
                <a:latin typeface="FMBindumathi" pitchFamily="2" charset="0"/>
              </a:rPr>
              <a:t>;= </a:t>
            </a:r>
            <a:r>
              <a:rPr lang="en-US" sz="2000" b="1" dirty="0" err="1">
                <a:latin typeface="FMBindumathi" pitchFamily="2" charset="0"/>
              </a:rPr>
              <a:t>lsrsu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wvq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lsrSu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fnoSu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yd</a:t>
            </a:r>
            <a:r>
              <a:rPr lang="en-US" sz="2000" b="1" dirty="0">
                <a:latin typeface="FMBindumathi" pitchFamily="2" charset="0"/>
              </a:rPr>
              <a:t> .=K </a:t>
            </a:r>
            <a:r>
              <a:rPr lang="en-US" sz="2000" b="1" dirty="0" err="1">
                <a:latin typeface="FMBindumathi" pitchFamily="2" charset="0"/>
              </a:rPr>
              <a:t>lsrsu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b;d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myiqfjka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isÿ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lsrSug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yels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772944"/>
            <a:ext cx="5257800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o;a</a:t>
            </a:r>
            <a:r>
              <a:rPr lang="en-US" sz="2000" b="1" dirty="0">
                <a:latin typeface="FMBindumathi" pitchFamily="2" charset="0"/>
              </a:rPr>
              <a:t>; </a:t>
            </a:r>
            <a:r>
              <a:rPr lang="en-US" sz="2000" b="1" dirty="0" err="1">
                <a:latin typeface="FMBindumathi" pitchFamily="2" charset="0"/>
              </a:rPr>
              <a:t>wdodkh</a:t>
            </a:r>
            <a:r>
              <a:rPr lang="en-US" sz="2000" b="1" dirty="0">
                <a:latin typeface="FMBindumathi" pitchFamily="2" charset="0"/>
              </a:rPr>
              <a:t> - h;=re ,</a:t>
            </a:r>
            <a:r>
              <a:rPr lang="en-US" sz="2000" b="1" dirty="0" err="1">
                <a:latin typeface="FMBindumathi" pitchFamily="2" charset="0"/>
              </a:rPr>
              <a:t>shkh</a:t>
            </a:r>
            <a:r>
              <a:rPr lang="en-US" sz="2000" b="1" dirty="0">
                <a:latin typeface="FMBindumathi" pitchFamily="2" charset="0"/>
              </a:rPr>
              <a:t>  </a:t>
            </a:r>
            <a:r>
              <a:rPr lang="en-US" sz="2000" b="1" dirty="0" err="1">
                <a:latin typeface="FMBindumathi" pitchFamily="2" charset="0"/>
              </a:rPr>
              <a:t>u.sks</a:t>
            </a:r>
            <a:endParaRPr lang="en-US" sz="2000" b="1" dirty="0">
              <a:latin typeface="FMBindumathi" pitchFamily="2" charset="0"/>
            </a:endParaRPr>
          </a:p>
          <a:p>
            <a:endParaRPr lang="en-US" sz="2000" b="1" dirty="0">
              <a:latin typeface="A Manel X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800600"/>
            <a:ext cx="5257800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o;a</a:t>
            </a:r>
            <a:r>
              <a:rPr lang="en-US" sz="2000" b="1" dirty="0">
                <a:latin typeface="FMBindumathi" pitchFamily="2" charset="0"/>
              </a:rPr>
              <a:t>; m%;</a:t>
            </a:r>
            <a:r>
              <a:rPr lang="en-US" sz="2000" b="1" dirty="0" err="1">
                <a:latin typeface="FMBindumathi" pitchFamily="2" charset="0"/>
              </a:rPr>
              <a:t>sodkh</a:t>
            </a:r>
            <a:r>
              <a:rPr lang="en-US" sz="2000" b="1" dirty="0">
                <a:latin typeface="FMBindumathi" pitchFamily="2" charset="0"/>
              </a:rPr>
              <a:t> - </a:t>
            </a:r>
            <a:r>
              <a:rPr lang="en-US" sz="2000" b="1" dirty="0" err="1">
                <a:latin typeface="FMBindumathi" pitchFamily="2" charset="0"/>
              </a:rPr>
              <a:t>isÿre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m;a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u.sks</a:t>
            </a:r>
            <a:endParaRPr lang="en-US" sz="2000" b="1" dirty="0">
              <a:latin typeface="FMBindumat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9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EDVAC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(1945)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edv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524"/>
            <a:ext cx="33528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2971800"/>
            <a:ext cx="4572000" cy="1938992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fcdaka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fjdka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kshqudka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úiska</a:t>
            </a:r>
            <a:r>
              <a:rPr lang="en-US" sz="2000" b="1" dirty="0">
                <a:latin typeface="FMBindumathi" pitchFamily="2" charset="0"/>
              </a:rPr>
              <a:t> ks¾udKh </a:t>
            </a:r>
            <a:r>
              <a:rPr lang="en-US" sz="2000" b="1" dirty="0" err="1">
                <a:latin typeface="FMBindumathi" pitchFamily="2" charset="0"/>
              </a:rPr>
              <a:t>lrk</a:t>
            </a:r>
            <a:r>
              <a:rPr lang="en-US" sz="2000" b="1" dirty="0">
                <a:latin typeface="FMBindumathi" pitchFamily="2" charset="0"/>
              </a:rPr>
              <a:t> ,</a:t>
            </a:r>
            <a:r>
              <a:rPr lang="en-US" sz="2000" b="1" dirty="0" err="1">
                <a:latin typeface="FMBindumathi" pitchFamily="2" charset="0"/>
              </a:rPr>
              <a:t>oS</a:t>
            </a:r>
            <a:r>
              <a:rPr lang="en-US" sz="2000" b="1" dirty="0">
                <a:latin typeface="+mj-lt"/>
              </a:rPr>
              <a:t>.</a:t>
            </a: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mrs.Klh</a:t>
            </a:r>
            <a:r>
              <a:rPr lang="en-US" sz="2000" b="1" dirty="0">
                <a:latin typeface="FMBindumathi" pitchFamily="2" charset="0"/>
              </a:rPr>
              <a:t> ;=, </a:t>
            </a:r>
            <a:r>
              <a:rPr lang="en-US" sz="2000" b="1" dirty="0" err="1">
                <a:latin typeface="FMBindumathi" pitchFamily="2" charset="0"/>
              </a:rPr>
              <a:t>o;a</a:t>
            </a:r>
            <a:r>
              <a:rPr lang="en-US" sz="2000" b="1" dirty="0">
                <a:latin typeface="FMBindumathi" pitchFamily="2" charset="0"/>
              </a:rPr>
              <a:t>; ;</a:t>
            </a:r>
            <a:r>
              <a:rPr lang="en-US" sz="2000" b="1" dirty="0" err="1">
                <a:latin typeface="FMBindumathi" pitchFamily="2" charset="0"/>
              </a:rPr>
              <a:t>ekam;a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lr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úúOdldrfhka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jev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lghq</a:t>
            </a:r>
            <a:r>
              <a:rPr lang="en-US" sz="2000" b="1" dirty="0">
                <a:latin typeface="FMBindumathi" pitchFamily="2" charset="0"/>
              </a:rPr>
              <a:t>;= </a:t>
            </a:r>
            <a:r>
              <a:rPr lang="en-US" sz="2000" b="1" dirty="0" err="1">
                <a:latin typeface="FMBindumathi" pitchFamily="2" charset="0"/>
              </a:rPr>
              <a:t>lsrSug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yels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Ace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(1950)</a:t>
            </a:r>
          </a:p>
        </p:txBody>
      </p:sp>
      <p:pic>
        <p:nvPicPr>
          <p:cNvPr id="3" name="Picture 3" descr="pilo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861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3097306"/>
            <a:ext cx="4445448" cy="400110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m%:u </a:t>
            </a:r>
            <a:r>
              <a:rPr lang="en-US" sz="2000" b="1" dirty="0" err="1">
                <a:latin typeface="FMBindumathi" pitchFamily="2" charset="0"/>
              </a:rPr>
              <a:t>jev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igyka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iys</a:t>
            </a:r>
            <a:r>
              <a:rPr lang="en-US" sz="2000" b="1" dirty="0">
                <a:latin typeface="FMBindumathi" pitchFamily="2" charset="0"/>
              </a:rPr>
              <a:t>; </a:t>
            </a:r>
            <a:r>
              <a:rPr lang="en-US" sz="2000" b="1" dirty="0" err="1">
                <a:latin typeface="FMBindumathi" pitchFamily="2" charset="0"/>
              </a:rPr>
              <a:t>mrs.Klhhs</a:t>
            </a:r>
            <a:endParaRPr lang="en-US" sz="2000" b="1" dirty="0">
              <a:latin typeface="FMBindumath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1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UNIVAC</a:t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>(1950-1951)</a:t>
            </a:r>
          </a:p>
        </p:txBody>
      </p:sp>
      <p:pic>
        <p:nvPicPr>
          <p:cNvPr id="3" name="Picture 5" descr="F:\ict\evoluation\PDRM1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35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1" y="4971255"/>
            <a:ext cx="4918333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tla</a:t>
            </a:r>
            <a:r>
              <a:rPr lang="en-US" sz="2000" b="1" dirty="0">
                <a:latin typeface="FMBindumathi" pitchFamily="2" charset="0"/>
              </a:rPr>
              <a:t> ;;</a:t>
            </a:r>
            <a:r>
              <a:rPr lang="en-US" sz="2000" b="1" dirty="0" err="1">
                <a:latin typeface="FMBindumathi" pitchFamily="2" charset="0"/>
              </a:rPr>
              <a:t>amrhla</a:t>
            </a:r>
            <a:r>
              <a:rPr lang="en-US" sz="2000" b="1" dirty="0">
                <a:latin typeface="FMBindumathi" pitchFamily="2" charset="0"/>
              </a:rPr>
              <a:t> ;=, .Ks; l¾u 10000 </a:t>
            </a:r>
            <a:r>
              <a:rPr lang="en-US" sz="2000" b="1" dirty="0" err="1">
                <a:latin typeface="FMBindumathi" pitchFamily="2" charset="0"/>
              </a:rPr>
              <a:t>muK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isÿ</a:t>
            </a:r>
            <a:r>
              <a:rPr lang="en-US" sz="2000" b="1" dirty="0">
                <a:latin typeface="FMBindumathi" pitchFamily="2" charset="0"/>
              </a:rPr>
              <a:t> l&lt; </a:t>
            </a:r>
            <a:r>
              <a:rPr lang="en-US" sz="2000" b="1" dirty="0" err="1">
                <a:latin typeface="FMBindumathi" pitchFamily="2" charset="0"/>
              </a:rPr>
              <a:t>yel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2819400"/>
            <a:ext cx="4918334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frñx.agka</a:t>
            </a:r>
            <a:r>
              <a:rPr lang="en-US" sz="2000" b="1" dirty="0">
                <a:latin typeface="FMBindumathi" pitchFamily="2" charset="0"/>
              </a:rPr>
              <a:t> /</a:t>
            </a:r>
            <a:r>
              <a:rPr lang="en-US" sz="2000" b="1" dirty="0" err="1">
                <a:latin typeface="FMBindumathi" pitchFamily="2" charset="0"/>
              </a:rPr>
              <a:t>kaâ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wdh;kh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úiska</a:t>
            </a:r>
            <a:r>
              <a:rPr lang="en-US" sz="2000" b="1" dirty="0">
                <a:latin typeface="FMBindumathi" pitchFamily="2" charset="0"/>
              </a:rPr>
              <a:t> ksIamdokh </a:t>
            </a:r>
            <a:r>
              <a:rPr lang="en-US" sz="2000" b="1" dirty="0" err="1">
                <a:latin typeface="FMBindumathi" pitchFamily="2" charset="0"/>
              </a:rPr>
              <a:t>lrk</a:t>
            </a:r>
            <a:r>
              <a:rPr lang="en-US" sz="2000" b="1" dirty="0">
                <a:latin typeface="FMBindumathi" pitchFamily="2" charset="0"/>
              </a:rPr>
              <a:t> ,</a:t>
            </a:r>
            <a:r>
              <a:rPr lang="en-US" sz="2000" b="1" dirty="0" err="1">
                <a:latin typeface="FMBindumathi" pitchFamily="2" charset="0"/>
              </a:rPr>
              <a:t>oS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3886200"/>
            <a:ext cx="4918334" cy="707886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uq,skau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uyckhd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ioyd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wf,ú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lrk</a:t>
            </a:r>
            <a:r>
              <a:rPr lang="en-US" sz="2000" b="1" dirty="0">
                <a:latin typeface="FMBindumathi" pitchFamily="2" charset="0"/>
              </a:rPr>
              <a:t> ,o </a:t>
            </a:r>
          </a:p>
          <a:p>
            <a:r>
              <a:rPr lang="en-US" sz="2000" b="1" dirty="0">
                <a:latin typeface="FMBindumathi" pitchFamily="2" charset="0"/>
              </a:rPr>
              <a:t>    </a:t>
            </a:r>
            <a:r>
              <a:rPr lang="en-US" sz="2000" b="1" dirty="0" err="1">
                <a:latin typeface="FMBindumathi" pitchFamily="2" charset="0"/>
              </a:rPr>
              <a:t>mrs.Klhhs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4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IBM 704</a:t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>(1957)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082" y="4800600"/>
            <a:ext cx="4842134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tla</a:t>
            </a:r>
            <a:r>
              <a:rPr lang="en-US" sz="2000" b="1" dirty="0">
                <a:latin typeface="FMBindumathi" pitchFamily="2" charset="0"/>
              </a:rPr>
              <a:t> ;;</a:t>
            </a:r>
            <a:r>
              <a:rPr lang="en-US" sz="2000" b="1" dirty="0" err="1">
                <a:latin typeface="FMBindumathi" pitchFamily="2" charset="0"/>
              </a:rPr>
              <a:t>amrhla</a:t>
            </a:r>
            <a:r>
              <a:rPr lang="en-US" sz="2000" b="1" dirty="0">
                <a:latin typeface="FMBindumathi" pitchFamily="2" charset="0"/>
              </a:rPr>
              <a:t> ;=, .Ks; l¾u 100</a:t>
            </a:r>
            <a:r>
              <a:rPr lang="en-US" sz="2000" b="1" dirty="0"/>
              <a:t>,</a:t>
            </a:r>
            <a:r>
              <a:rPr lang="en-US" sz="2000" b="1" dirty="0">
                <a:latin typeface="FMBindumathi" pitchFamily="2" charset="0"/>
              </a:rPr>
              <a:t>000 </a:t>
            </a:r>
            <a:r>
              <a:rPr lang="en-US" sz="2000" b="1" dirty="0" err="1">
                <a:latin typeface="FMBindumathi" pitchFamily="2" charset="0"/>
              </a:rPr>
              <a:t>muK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isÿ</a:t>
            </a:r>
            <a:r>
              <a:rPr lang="en-US" sz="2000" b="1" dirty="0">
                <a:latin typeface="FMBindumathi" pitchFamily="2" charset="0"/>
              </a:rPr>
              <a:t> l&lt; </a:t>
            </a:r>
            <a:r>
              <a:rPr lang="en-US" sz="2000" b="1" dirty="0" err="1">
                <a:latin typeface="FMBindumathi" pitchFamily="2" charset="0"/>
              </a:rPr>
              <a:t>yel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57455"/>
            <a:ext cx="4842134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fojk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mrïmrdjg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wh;a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mrs.Klhls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082" y="2895600"/>
            <a:ext cx="4815240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g%dkaisiag¾ </a:t>
            </a:r>
            <a:r>
              <a:rPr lang="en-US" sz="2000" b="1" dirty="0" err="1">
                <a:latin typeface="FMBindumathi" pitchFamily="2" charset="0"/>
              </a:rPr>
              <a:t>iys</a:t>
            </a:r>
            <a:r>
              <a:rPr lang="en-US" sz="2000" b="1" dirty="0">
                <a:latin typeface="FMBindumathi" pitchFamily="2" charset="0"/>
              </a:rPr>
              <a:t>; </a:t>
            </a:r>
            <a:r>
              <a:rPr lang="en-US" sz="2000" b="1" dirty="0" err="1">
                <a:latin typeface="FMBindumathi" pitchFamily="2" charset="0"/>
              </a:rPr>
              <a:t>mrsm:hls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082" y="3505200"/>
            <a:ext cx="4815240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m%udKfhka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idfmalaIj</a:t>
            </a:r>
            <a:r>
              <a:rPr lang="en-US" sz="2000" b="1" dirty="0">
                <a:latin typeface="FMBindumathi" pitchFamily="2" charset="0"/>
              </a:rPr>
              <a:t> l=</a:t>
            </a:r>
            <a:r>
              <a:rPr lang="en-US" sz="2000" b="1" dirty="0" err="1">
                <a:latin typeface="FMBindumathi" pitchFamily="2" charset="0"/>
              </a:rPr>
              <a:t>vdh</a:t>
            </a:r>
            <a:r>
              <a:rPr lang="en-US" sz="2000" b="1" dirty="0"/>
              <a:t>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126596"/>
            <a:ext cx="4819722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jeh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úÿ,s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n,h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idfmalaIj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wvqh</a:t>
            </a:r>
            <a:r>
              <a:rPr lang="en-US" sz="2000" b="1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62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84457"/>
            <a:ext cx="7239000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</a:pPr>
            <a:r>
              <a:rPr lang="en-US" sz="2000" dirty="0"/>
              <a:t>IBM System/360 main frame computer(1960)  - Gene Amdahl</a:t>
            </a:r>
            <a:r>
              <a:rPr lang="en-US" dirty="0"/>
              <a:t>  </a:t>
            </a:r>
            <a:r>
              <a:rPr lang="en-US" sz="2000" b="1" dirty="0">
                <a:latin typeface="FMBindumathi" pitchFamily="2" charset="0"/>
              </a:rPr>
              <a:t>m%:u </a:t>
            </a:r>
            <a:r>
              <a:rPr lang="en-US" sz="2000" b="1" dirty="0" err="1">
                <a:latin typeface="FMBindumathi" pitchFamily="2" charset="0"/>
              </a:rPr>
              <a:t>ish</a:t>
            </a:r>
            <a:r>
              <a:rPr lang="en-US" sz="2000" b="1" dirty="0">
                <a:latin typeface="FMBindumathi" pitchFamily="2" charset="0"/>
              </a:rPr>
              <a:t>¿ </a:t>
            </a:r>
            <a:r>
              <a:rPr lang="en-US" sz="2000" b="1" dirty="0" err="1">
                <a:latin typeface="FMBindumathi" pitchFamily="2" charset="0"/>
              </a:rPr>
              <a:t>wruqKq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ioyd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we;s</a:t>
            </a:r>
            <a:r>
              <a:rPr lang="en-US" sz="2000" b="1" dirty="0">
                <a:latin typeface="FMBindumathi" pitchFamily="2" charset="0"/>
              </a:rPr>
              <a:t>  </a:t>
            </a:r>
            <a:r>
              <a:rPr lang="en-US" sz="2000" b="1" dirty="0" err="1">
                <a:latin typeface="FMBindumathi" pitchFamily="2" charset="0"/>
              </a:rPr>
              <a:t>uyd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mrs.Klhl</a:t>
            </a:r>
            <a:r>
              <a:rPr lang="en-US" sz="2000" b="1" dirty="0" err="1">
                <a:latin typeface="A Manel X" pitchFamily="2" charset="0"/>
              </a:rPr>
              <a:t>s</a:t>
            </a:r>
            <a:r>
              <a:rPr lang="en-US" sz="2000" dirty="0"/>
              <a:t> .</a:t>
            </a:r>
            <a:endParaRPr lang="en-US" sz="2000" b="1" dirty="0">
              <a:latin typeface="A Manel X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7239000" cy="400110"/>
          </a:xfrm>
          <a:prstGeom prst="rect">
            <a:avLst/>
          </a:prstGeom>
          <a:solidFill>
            <a:srgbClr val="F6F97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m%:u </a:t>
            </a:r>
            <a:r>
              <a:rPr lang="en-US" sz="2000" b="1" dirty="0" err="1">
                <a:latin typeface="FMBindumathi" pitchFamily="2" charset="0"/>
              </a:rPr>
              <a:t>ix.Dys</a:t>
            </a:r>
            <a:r>
              <a:rPr lang="en-US" sz="2000" b="1" dirty="0">
                <a:latin typeface="FMBindumathi" pitchFamily="2" charset="0"/>
              </a:rPr>
              <a:t>; </a:t>
            </a:r>
            <a:r>
              <a:rPr lang="en-US" sz="2000" b="1" dirty="0" err="1">
                <a:latin typeface="FMBindumathi" pitchFamily="2" charset="0"/>
              </a:rPr>
              <a:t>mrsm:h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FMBindumathi" pitchFamily="2" charset="0"/>
              </a:rPr>
              <a:t>cela</a:t>
            </a:r>
            <a:r>
              <a:rPr lang="en-US" sz="2000" b="1" dirty="0">
                <a:solidFill>
                  <a:srgbClr val="FF0000"/>
                </a:solidFill>
                <a:latin typeface="FMBindumathi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FMBindumathi" pitchFamily="2" charset="0"/>
              </a:rPr>
              <a:t>la,sí</a:t>
            </a:r>
            <a:r>
              <a:rPr lang="en-US" sz="2000" b="1" dirty="0">
                <a:solidFill>
                  <a:srgbClr val="FF0000"/>
                </a:solidFill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úiska</a:t>
            </a:r>
            <a:r>
              <a:rPr lang="en-US" sz="2000" b="1" dirty="0">
                <a:latin typeface="FMBindumathi" pitchFamily="2" charset="0"/>
              </a:rPr>
              <a:t> ks¾udKh </a:t>
            </a:r>
            <a:r>
              <a:rPr lang="en-US" sz="2000" b="1" dirty="0" err="1">
                <a:latin typeface="FMBindumathi" pitchFamily="2" charset="0"/>
              </a:rPr>
              <a:t>lrk</a:t>
            </a:r>
            <a:r>
              <a:rPr lang="en-US" sz="2000" b="1" dirty="0">
                <a:latin typeface="FMBindumathi" pitchFamily="2" charset="0"/>
              </a:rPr>
              <a:t> ,</a:t>
            </a:r>
            <a:r>
              <a:rPr lang="en-US" sz="2000" b="1" dirty="0" err="1">
                <a:latin typeface="FMBindumathi" pitchFamily="2" charset="0"/>
              </a:rPr>
              <a:t>o</a:t>
            </a:r>
            <a:r>
              <a:rPr lang="en-US" sz="2000" b="1" dirty="0" err="1">
                <a:latin typeface="A Manel X" pitchFamily="2" charset="0"/>
              </a:rPr>
              <a:t>S</a:t>
            </a:r>
            <a:r>
              <a:rPr lang="en-US" sz="2000" dirty="0"/>
              <a:t> .</a:t>
            </a:r>
            <a:r>
              <a:rPr lang="en-US" sz="2000" b="1" dirty="0">
                <a:latin typeface="A Manel X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7239000" cy="707886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 eaLnBrk="0" hangingPunct="0">
              <a:buFont typeface="Wingdings" pitchFamily="2" charset="2"/>
              <a:buChar char="v"/>
            </a:pPr>
            <a:r>
              <a:rPr lang="en-US" sz="2000" dirty="0"/>
              <a:t>PDP-8 – 1</a:t>
            </a:r>
            <a:r>
              <a:rPr lang="en-US" sz="2000" baseline="30000" dirty="0"/>
              <a:t>st</a:t>
            </a:r>
            <a:r>
              <a:rPr lang="en-US" sz="2000" dirty="0"/>
              <a:t> Mini computer – Dec </a:t>
            </a:r>
            <a:r>
              <a:rPr lang="en-US" sz="2000" b="1" dirty="0" err="1">
                <a:latin typeface="FMBindumathi" pitchFamily="2" charset="0"/>
              </a:rPr>
              <a:t>úiska</a:t>
            </a:r>
            <a:r>
              <a:rPr lang="en-US" sz="2000" b="1" dirty="0">
                <a:latin typeface="FMBindumathi" pitchFamily="2" charset="0"/>
              </a:rPr>
              <a:t> ks¾udKh </a:t>
            </a:r>
            <a:r>
              <a:rPr lang="en-US" sz="2000" b="1" dirty="0" err="1">
                <a:latin typeface="FMBindumathi" pitchFamily="2" charset="0"/>
              </a:rPr>
              <a:t>lrk</a:t>
            </a:r>
            <a:r>
              <a:rPr lang="en-US" sz="2000" b="1" dirty="0">
                <a:latin typeface="FMBindumathi" pitchFamily="2" charset="0"/>
              </a:rPr>
              <a:t> ,</a:t>
            </a:r>
            <a:r>
              <a:rPr lang="en-US" sz="2000" b="1" dirty="0" err="1">
                <a:latin typeface="FMBindumathi" pitchFamily="2" charset="0"/>
              </a:rPr>
              <a:t>oS</a:t>
            </a:r>
            <a:r>
              <a:rPr lang="en-US" sz="2000" dirty="0"/>
              <a:t> .</a:t>
            </a:r>
          </a:p>
          <a:p>
            <a:pPr eaLnBrk="0" hangingPunct="0"/>
            <a:r>
              <a:rPr lang="en-US" sz="2000" b="1" dirty="0">
                <a:latin typeface="A Manel X" pitchFamily="2" charset="0"/>
              </a:rPr>
              <a:t>   </a:t>
            </a:r>
            <a:r>
              <a:rPr lang="en-US" sz="2000" b="1" dirty="0">
                <a:latin typeface="FMBindumathi" pitchFamily="2" charset="0"/>
              </a:rPr>
              <a:t>m%:u </a:t>
            </a:r>
            <a:r>
              <a:rPr lang="en-US" sz="2000" b="1" dirty="0" err="1">
                <a:latin typeface="FMBindumathi" pitchFamily="2" charset="0"/>
              </a:rPr>
              <a:t>uOH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mrs.Klhl</a:t>
            </a:r>
            <a:r>
              <a:rPr lang="en-US" sz="2000" b="1" dirty="0" err="1">
                <a:latin typeface="A Manel X" pitchFamily="2" charset="0"/>
              </a:rPr>
              <a:t>s</a:t>
            </a:r>
            <a:r>
              <a:rPr lang="en-US" sz="2000" dirty="0"/>
              <a:t> </a:t>
            </a:r>
            <a:r>
              <a:rPr lang="en-US" dirty="0"/>
              <a:t>.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10000"/>
            <a:ext cx="7239000" cy="2646878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ixhqla</a:t>
            </a:r>
            <a:r>
              <a:rPr lang="en-US" sz="2000" b="1" dirty="0">
                <a:latin typeface="FMBindumathi" pitchFamily="2" charset="0"/>
              </a:rPr>
              <a:t>; </a:t>
            </a:r>
            <a:r>
              <a:rPr lang="en-US" sz="2000" b="1" dirty="0" err="1">
                <a:latin typeface="FMBindumathi" pitchFamily="2" charset="0"/>
              </a:rPr>
              <a:t>mrsm</a:t>
            </a:r>
            <a:r>
              <a:rPr lang="en-US" sz="2000" b="1" dirty="0">
                <a:latin typeface="FMBindumathi" pitchFamily="2" charset="0"/>
              </a:rPr>
              <a:t>: j, </a:t>
            </a:r>
            <a:r>
              <a:rPr lang="en-US" sz="2000" b="1" dirty="0" err="1">
                <a:latin typeface="FMBindumathi" pitchFamily="2" charset="0"/>
              </a:rPr>
              <a:t>wvx</a:t>
            </a:r>
            <a:r>
              <a:rPr lang="en-US" sz="2000" b="1" dirty="0">
                <a:latin typeface="FMBindumathi" pitchFamily="2" charset="0"/>
              </a:rPr>
              <a:t>.= </a:t>
            </a:r>
            <a:r>
              <a:rPr lang="en-US" sz="2000" b="1" dirty="0" err="1">
                <a:latin typeface="FMBindumathi" pitchFamily="2" charset="0"/>
              </a:rPr>
              <a:t>jQ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g%dkaisiagr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m%udKh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wkqj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tajd</a:t>
            </a:r>
            <a:r>
              <a:rPr lang="en-US" sz="2000" b="1" dirty="0">
                <a:latin typeface="FMBindumathi" pitchFamily="2" charset="0"/>
              </a:rPr>
              <a:t> my; </a:t>
            </a:r>
            <a:r>
              <a:rPr lang="en-US" sz="2000" b="1" dirty="0" err="1">
                <a:latin typeface="FMBindumathi" pitchFamily="2" charset="0"/>
              </a:rPr>
              <a:t>whqrska</a:t>
            </a:r>
            <a:r>
              <a:rPr lang="en-US" sz="2000" b="1" dirty="0">
                <a:latin typeface="FMBindumathi" pitchFamily="2" charset="0"/>
              </a:rPr>
              <a:t> j¾. l&lt; </a:t>
            </a:r>
            <a:r>
              <a:rPr lang="en-US" sz="2000" b="1" dirty="0" err="1">
                <a:latin typeface="FMBindumathi" pitchFamily="2" charset="0"/>
              </a:rPr>
              <a:t>yel</a:t>
            </a:r>
            <a:r>
              <a:rPr lang="en-US" sz="2000" dirty="0">
                <a:latin typeface="FMBindumathi" pitchFamily="2" charset="0"/>
              </a:rPr>
              <a:t> </a:t>
            </a:r>
            <a:r>
              <a:rPr lang="en-US" sz="2000" dirty="0"/>
              <a:t>.</a:t>
            </a:r>
            <a:endParaRPr lang="en-US" sz="2000" b="1" dirty="0">
              <a:latin typeface="A Manel X" pitchFamily="2" charset="0"/>
            </a:endParaRP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SSI   - Small  Scale  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MSI  - Medium  Scale  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LSI  -  Large  Scale  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VLSI  - Very  Large  Scale  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ULSI  - Ultra  Large  Scale  Integration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110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69" y="1657290"/>
            <a:ext cx="7848600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Ted Hoff – Intel (1971) – Intel 4004 </a:t>
            </a:r>
            <a:r>
              <a:rPr lang="en-US" sz="2000" b="1" dirty="0" err="1">
                <a:latin typeface="FMBindumathi" pitchFamily="2" charset="0"/>
              </a:rPr>
              <a:t>laIqÞ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mrsm:h</a:t>
            </a:r>
            <a:r>
              <a:rPr lang="en-US" sz="2000" b="1" dirty="0">
                <a:latin typeface="FMBindumathi" pitchFamily="2" charset="0"/>
              </a:rPr>
              <a:t> ks¾udKh </a:t>
            </a:r>
            <a:r>
              <a:rPr lang="en-US" sz="2000" b="1" dirty="0" err="1">
                <a:latin typeface="FMBindumathi" pitchFamily="2" charset="0"/>
              </a:rPr>
              <a:t>lrk</a:t>
            </a:r>
            <a:r>
              <a:rPr lang="en-US" sz="2000" b="1" dirty="0">
                <a:latin typeface="FMBindumathi" pitchFamily="2" charset="0"/>
              </a:rPr>
              <a:t> ,</a:t>
            </a:r>
            <a:r>
              <a:rPr lang="en-US" sz="2000" b="1" dirty="0" err="1">
                <a:latin typeface="FMBindumathi" pitchFamily="2" charset="0"/>
              </a:rPr>
              <a:t>oS</a:t>
            </a:r>
            <a:r>
              <a:rPr lang="en-US" sz="2000" dirty="0">
                <a:latin typeface="FMBindumathi" pitchFamily="2" charset="0"/>
              </a:rPr>
              <a:t> </a:t>
            </a:r>
            <a:r>
              <a:rPr lang="en-US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769" y="2257456"/>
            <a:ext cx="7828429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sz="2000" dirty="0" err="1">
                <a:latin typeface="+mj-lt"/>
              </a:rPr>
              <a:t>H.Edward</a:t>
            </a:r>
            <a:r>
              <a:rPr lang="en-US" sz="2000" dirty="0">
                <a:latin typeface="+mj-lt"/>
              </a:rPr>
              <a:t> Roberts – 1975 – 1st Microcomputer </a:t>
            </a:r>
            <a:r>
              <a:rPr lang="en-US" sz="2000" b="1" dirty="0">
                <a:latin typeface="FMBindumathi" pitchFamily="2" charset="0"/>
              </a:rPr>
              <a:t>m%:u </a:t>
            </a:r>
            <a:r>
              <a:rPr lang="en-US" sz="2000" b="1" dirty="0" err="1">
                <a:latin typeface="FMBindumathi" pitchFamily="2" charset="0"/>
              </a:rPr>
              <a:t>laIqÞ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mrs.Klhhs</a:t>
            </a:r>
            <a:r>
              <a:rPr lang="en-US" sz="2000" dirty="0">
                <a:latin typeface="FMBindumathi" pitchFamily="2" charset="0"/>
              </a:rPr>
              <a:t> </a:t>
            </a:r>
            <a:r>
              <a:rPr lang="en-US" sz="2000" dirty="0"/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28" y="2895600"/>
            <a:ext cx="7848600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sz="2000" dirty="0"/>
              <a:t>Seymour Cray -1976 – CRAY-1 Supercomputer</a:t>
            </a:r>
            <a:r>
              <a:rPr lang="en-US" sz="2000" b="1" dirty="0">
                <a:latin typeface="A Manel X" pitchFamily="2" charset="0"/>
              </a:rPr>
              <a:t> </a:t>
            </a:r>
            <a:r>
              <a:rPr lang="en-US" sz="2000" b="1" dirty="0">
                <a:latin typeface="FMBindumathi" pitchFamily="2" charset="0"/>
              </a:rPr>
              <a:t>m%:u </a:t>
            </a:r>
            <a:r>
              <a:rPr lang="en-US" sz="2000" b="1" dirty="0" err="1">
                <a:latin typeface="FMBindumathi" pitchFamily="2" charset="0"/>
              </a:rPr>
              <a:t>laIqÞ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mrs.Klhhs</a:t>
            </a:r>
            <a:r>
              <a:rPr lang="en-US" sz="2000" dirty="0">
                <a:latin typeface="FMBindumathi" pitchFamily="2" charset="0"/>
              </a:rPr>
              <a:t> </a:t>
            </a:r>
            <a:r>
              <a:rPr lang="en-US" sz="2000" dirty="0"/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8770" y="3505200"/>
            <a:ext cx="7853082" cy="400110"/>
          </a:xfrm>
          <a:prstGeom prst="rect">
            <a:avLst/>
          </a:prstGeom>
          <a:solidFill>
            <a:srgbClr val="F6F97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sz="2000" dirty="0"/>
              <a:t>Stephen </a:t>
            </a:r>
            <a:r>
              <a:rPr lang="en-US" sz="2000" dirty="0" err="1"/>
              <a:t>Wonzniak</a:t>
            </a:r>
            <a:r>
              <a:rPr lang="en-US" sz="2000" dirty="0"/>
              <a:t> and Steven Jobs - 1977 – first Apple Microcomputer</a:t>
            </a:r>
          </a:p>
        </p:txBody>
      </p:sp>
      <p:pic>
        <p:nvPicPr>
          <p:cNvPr id="7" name="Picture 3" descr="appl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09" y="3932204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7394" y="5238691"/>
            <a:ext cx="5771030" cy="400110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1980 –   </a:t>
            </a:r>
            <a:r>
              <a:rPr lang="en-US" sz="2000" b="1" dirty="0">
                <a:latin typeface="FMBindumathi" pitchFamily="2" charset="0"/>
              </a:rPr>
              <a:t>m%:u </a:t>
            </a:r>
            <a:r>
              <a:rPr lang="en-US" sz="2000" b="1" dirty="0" err="1">
                <a:latin typeface="FMBindumathi" pitchFamily="2" charset="0"/>
              </a:rPr>
              <a:t>wvqu</a:t>
            </a:r>
            <a:r>
              <a:rPr lang="en-US" sz="2000" b="1" dirty="0">
                <a:latin typeface="FMBindumathi" pitchFamily="2" charset="0"/>
              </a:rPr>
              <a:t> ñ, </a:t>
            </a:r>
            <a:r>
              <a:rPr lang="en-US" sz="2000" b="1" dirty="0" err="1">
                <a:latin typeface="FMBindumathi" pitchFamily="2" charset="0"/>
              </a:rPr>
              <a:t>iys</a:t>
            </a:r>
            <a:r>
              <a:rPr lang="en-US" sz="2000" b="1" dirty="0">
                <a:latin typeface="FMBindumathi" pitchFamily="2" charset="0"/>
              </a:rPr>
              <a:t>; </a:t>
            </a:r>
            <a:r>
              <a:rPr lang="en-US" sz="2000" b="1" dirty="0" err="1">
                <a:latin typeface="FMBindumathi" pitchFamily="2" charset="0"/>
              </a:rPr>
              <a:t>fm!oa</a:t>
            </a:r>
            <a:r>
              <a:rPr lang="en-US" sz="2000" b="1" dirty="0">
                <a:latin typeface="FMBindumathi" pitchFamily="2" charset="0"/>
              </a:rPr>
              <a:t>.,</a:t>
            </a:r>
            <a:r>
              <a:rPr lang="en-US" sz="2000" b="1" dirty="0" err="1">
                <a:latin typeface="FMBindumathi" pitchFamily="2" charset="0"/>
              </a:rPr>
              <a:t>sl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mrs.Klh</a:t>
            </a:r>
            <a:endParaRPr lang="en-US" sz="2000" b="1" dirty="0">
              <a:latin typeface="FMBindumathi" pitchFamily="2" charset="0"/>
            </a:endParaRPr>
          </a:p>
        </p:txBody>
      </p:sp>
      <p:pic>
        <p:nvPicPr>
          <p:cNvPr id="9" name="Picture 5" descr="F:\ict\evoluation\PDR1323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5908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0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-64477"/>
            <a:ext cx="6847114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fcdaka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 fkamsh¾f.a 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we;ao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&lt; ;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Sre</a:t>
            </a:r>
            <a:br>
              <a:rPr lang="en-US" sz="3600" dirty="0">
                <a:latin typeface="FMBindumathi" pitchFamily="2" charset="0"/>
              </a:rPr>
            </a:br>
            <a:r>
              <a:rPr lang="en-US" sz="3600" b="1" dirty="0">
                <a:solidFill>
                  <a:schemeClr val="tx1"/>
                </a:solidFill>
                <a:latin typeface="+mn-lt"/>
              </a:rPr>
              <a:t>(1550-1617)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4" descr="napiears b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4961" r="1250" b="5736"/>
          <a:stretch>
            <a:fillRect/>
          </a:stretch>
        </p:blipFill>
        <p:spPr bwMode="auto">
          <a:xfrm>
            <a:off x="228601" y="2547257"/>
            <a:ext cx="6217920" cy="308082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ap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69028"/>
            <a:ext cx="1600200" cy="34425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1014" y="6155676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FMBindumathi" pitchFamily="2" charset="0"/>
              </a:rPr>
              <a:t>fcdaka</a:t>
            </a:r>
            <a:r>
              <a:rPr lang="en-US" b="1" dirty="0">
                <a:latin typeface="FMBindumathi" pitchFamily="2" charset="0"/>
              </a:rPr>
              <a:t> fkamsh¾</a:t>
            </a:r>
          </a:p>
        </p:txBody>
      </p:sp>
      <p:sp>
        <p:nvSpPr>
          <p:cNvPr id="6" name="Rectangle 5"/>
          <p:cNvSpPr/>
          <p:nvPr/>
        </p:nvSpPr>
        <p:spPr>
          <a:xfrm>
            <a:off x="747464" y="5878677"/>
            <a:ext cx="5136342" cy="461665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>
                <a:latin typeface="A Manel X" pitchFamily="2" charset="0"/>
              </a:rPr>
              <a:t> </a:t>
            </a:r>
            <a:r>
              <a:rPr lang="en-US" sz="2400" b="1" dirty="0">
                <a:latin typeface="FMBindumathi" pitchFamily="2" charset="0"/>
              </a:rPr>
              <a:t>,&gt;q .Kl </a:t>
            </a:r>
            <a:r>
              <a:rPr lang="en-US" sz="2400" b="1" dirty="0" err="1">
                <a:latin typeface="FMBindumathi" pitchFamily="2" charset="0"/>
              </a:rPr>
              <a:t>Ndú;d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lr</a:t>
            </a:r>
            <a:r>
              <a:rPr lang="en-US" sz="2400" b="1" dirty="0">
                <a:latin typeface="FMBindumathi" pitchFamily="2" charset="0"/>
              </a:rPr>
              <a:t> .=K </a:t>
            </a:r>
            <a:r>
              <a:rPr lang="en-US" sz="2400" b="1" dirty="0" err="1">
                <a:latin typeface="FMBindumathi" pitchFamily="2" charset="0"/>
              </a:rPr>
              <a:t>lsrSu</a:t>
            </a:r>
            <a:r>
              <a:rPr lang="en-US" sz="2400" b="1" dirty="0">
                <a:latin typeface="A Manel X" pitchFamily="2" charset="0"/>
              </a:rPr>
              <a:t> </a:t>
            </a:r>
            <a:r>
              <a:rPr lang="en-US" sz="2400" b="1" dirty="0"/>
              <a:t>.</a:t>
            </a:r>
            <a:endParaRPr lang="en-US" sz="24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33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kQ;k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mrs.Kl</a:t>
            </a:r>
            <a:endParaRPr lang="en-US" sz="3200" b="1" dirty="0">
              <a:solidFill>
                <a:schemeClr val="tx1"/>
              </a:solidFill>
              <a:latin typeface="FMBindumathi" pitchFamily="2" charset="0"/>
            </a:endParaRPr>
          </a:p>
        </p:txBody>
      </p:sp>
      <p:pic>
        <p:nvPicPr>
          <p:cNvPr id="3" name="Picture 4" descr="F:\ict\evoluation\di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1"/>
            <a:ext cx="2362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ict\evoluation\di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44271"/>
            <a:ext cx="188515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F:\ict\evoluation\dig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27326"/>
            <a:ext cx="205740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ict\evoluation\dig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0"/>
          <a:stretch>
            <a:fillRect/>
          </a:stretch>
        </p:blipFill>
        <p:spPr bwMode="auto">
          <a:xfrm>
            <a:off x="242047" y="4495800"/>
            <a:ext cx="279400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5800" y="388620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Palm Top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62400" y="4525963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PDA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6600" y="5105400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Desk Top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71906" y="61722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Wearing Computer</a:t>
            </a:r>
          </a:p>
        </p:txBody>
      </p:sp>
    </p:spTree>
    <p:extLst>
      <p:ext uri="{BB962C8B-B14F-4D97-AF65-F5344CB8AC3E}">
        <p14:creationId xmlns:p14="http://schemas.microsoft.com/office/powerpoint/2010/main" val="169667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99436"/>
              </p:ext>
            </p:extLst>
          </p:nvPr>
        </p:nvGraphicFramePr>
        <p:xfrm>
          <a:off x="381000" y="2133600"/>
          <a:ext cx="8458200" cy="3960813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ld,h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mrsm:h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wdodk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m%;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sodk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;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ekam;a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lsrSu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NdIdj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uq,au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mrs.Klh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1951-1959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Vacuum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Tubes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rsla;l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 k&lt;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Punched cards &amp; magnetic tapes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Punched cards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Magnetic Tapes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Assembly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UNIVAC-1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1959-1965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Transistors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g%dkaisiagr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MBindumath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Punched cards &amp; magnetic tapes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Punched cards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Magnetic Tapes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level languages FORTRAN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IBM 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1965-1971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Integrated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Circuits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ixhqla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;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mrsm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MBindumathi" pitchFamily="2" charset="0"/>
                        </a:rPr>
                        <a:t>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Keyboards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Monitors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Magnetic disks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IBM System/360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47" descr="vactub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18" y="2971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8" descr="transistor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18" y="4114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9" descr="ic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18" y="5181600"/>
            <a:ext cx="91888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97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870" y="1452282"/>
            <a:ext cx="6248400" cy="5016758"/>
          </a:xfrm>
          <a:prstGeom prst="rect">
            <a:avLst/>
          </a:prstGeom>
          <a:solidFill>
            <a:srgbClr val="F6F97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FMBindumathi" pitchFamily="2" charset="0"/>
              </a:rPr>
              <a:t>;</a:t>
            </a:r>
            <a:r>
              <a:rPr lang="en-US" sz="2000" b="1" dirty="0" err="1">
                <a:latin typeface="FMBindumathi" pitchFamily="2" charset="0"/>
              </a:rPr>
              <a:t>dlaIKfha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oshqKqj;a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iu</a:t>
            </a:r>
            <a:r>
              <a:rPr lang="en-US" sz="2000" b="1" dirty="0">
                <a:latin typeface="FMBindumathi" pitchFamily="2" charset="0"/>
              </a:rPr>
              <a:t>. </a:t>
            </a:r>
            <a:r>
              <a:rPr lang="en-US" sz="2000" b="1" dirty="0" err="1">
                <a:latin typeface="FMBindumathi" pitchFamily="2" charset="0"/>
              </a:rPr>
              <a:t>mrs.Kl</a:t>
            </a:r>
            <a:r>
              <a:rPr lang="en-US" sz="2000" b="1" dirty="0">
                <a:latin typeface="FMBindumathi" pitchFamily="2" charset="0"/>
              </a:rPr>
              <a:t> j,</a:t>
            </a:r>
            <a:r>
              <a:rPr lang="en-US" sz="2000" b="1" dirty="0"/>
              <a:t>,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fõ.h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jeä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dirty="0"/>
              <a:t>.</a:t>
            </a: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m%udKfhka</a:t>
            </a:r>
            <a:r>
              <a:rPr lang="en-US" sz="2000" b="1" dirty="0">
                <a:latin typeface="FMBindumathi" pitchFamily="2" charset="0"/>
              </a:rPr>
              <a:t> l=</a:t>
            </a:r>
            <a:r>
              <a:rPr lang="en-US" sz="2000" b="1" dirty="0" err="1">
                <a:latin typeface="FMBindumathi" pitchFamily="2" charset="0"/>
              </a:rPr>
              <a:t>vd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.</a:t>
            </a:r>
            <a:r>
              <a:rPr lang="en-US" sz="2000" b="1" dirty="0" err="1">
                <a:latin typeface="FMBindumathi" pitchFamily="2" charset="0"/>
              </a:rPr>
              <a:t>nvd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lsrSfï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bv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m%udKh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jeä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ksrjoH;dj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jeä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úYajdikSh;ajh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jeä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latin typeface="FMBindumathi" pitchFamily="2" charset="0"/>
              </a:rPr>
              <a:t>ñ, </a:t>
            </a:r>
            <a:r>
              <a:rPr lang="en-US" sz="2000" b="1" dirty="0" err="1">
                <a:latin typeface="FMBindumathi" pitchFamily="2" charset="0"/>
              </a:rPr>
              <a:t>wvq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dirty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>
              <a:latin typeface="A Manel X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err="1">
                <a:latin typeface="FMBindumathi" pitchFamily="2" charset="0"/>
              </a:rPr>
              <a:t>jeh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jk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úÿ,s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m%udKh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wvq</a:t>
            </a:r>
            <a:r>
              <a:rPr lang="en-US" sz="2000" b="1" dirty="0">
                <a:latin typeface="FMBindumathi" pitchFamily="2" charset="0"/>
              </a:rPr>
              <a:t> </a:t>
            </a:r>
            <a:r>
              <a:rPr lang="en-US" sz="2000" b="1" dirty="0" err="1">
                <a:latin typeface="FMBindumathi" pitchFamily="2" charset="0"/>
              </a:rPr>
              <a:t>úh</a:t>
            </a:r>
            <a:r>
              <a:rPr lang="en-US" sz="2000" dirty="0"/>
              <a:t>.</a:t>
            </a:r>
          </a:p>
          <a:p>
            <a:endParaRPr lang="en-US" sz="2000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3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meial,af.a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wdl,k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hka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;%h</a:t>
            </a:r>
            <a:b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</a:b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^</a:t>
            </a:r>
            <a:r>
              <a:rPr lang="en-US" sz="3600" b="1" dirty="0">
                <a:solidFill>
                  <a:schemeClr val="tx1"/>
                </a:solidFill>
              </a:rPr>
              <a:t>1642)</a:t>
            </a:r>
            <a:br>
              <a:rPr lang="en-US" sz="3600" dirty="0">
                <a:solidFill>
                  <a:schemeClr val="tx1"/>
                </a:solidFill>
                <a:latin typeface="A Manel X" pitchFamily="2" charset="0"/>
              </a:rPr>
            </a:br>
            <a:endParaRPr lang="en-US" sz="3600" b="1" dirty="0">
              <a:solidFill>
                <a:schemeClr val="tx1"/>
              </a:solidFill>
              <a:latin typeface="A Manel X" pitchFamily="2" charset="0"/>
            </a:endParaRPr>
          </a:p>
        </p:txBody>
      </p:sp>
      <p:pic>
        <p:nvPicPr>
          <p:cNvPr id="3" name="Picture 4" descr="Blase Pa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>
          <a:xfrm>
            <a:off x="533400" y="2432992"/>
            <a:ext cx="2308225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625" y="510316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FMBindumathi" pitchFamily="2" charset="0"/>
              </a:rPr>
              <a:t>íf,aia</a:t>
            </a:r>
            <a:r>
              <a:rPr lang="en-US" sz="2400" dirty="0">
                <a:latin typeface="FMBindumathi" pitchFamily="2" charset="0"/>
              </a:rPr>
              <a:t>  </a:t>
            </a:r>
            <a:r>
              <a:rPr lang="en-US" sz="2400" b="1" dirty="0" err="1">
                <a:latin typeface="FMBindumathi" pitchFamily="2" charset="0"/>
              </a:rPr>
              <a:t>meial,a</a:t>
            </a:r>
            <a:endParaRPr lang="en-US" sz="2400" b="1" dirty="0">
              <a:latin typeface="FMBindumathi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15546"/>
            <a:ext cx="52863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2691" y="57150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FMBindumathi" pitchFamily="2" charset="0"/>
              </a:rPr>
              <a:t>wdl,k</a:t>
            </a:r>
            <a:r>
              <a:rPr lang="en-US" b="1" dirty="0">
                <a:latin typeface="FMBindumathi" pitchFamily="2" charset="0"/>
              </a:rPr>
              <a:t> </a:t>
            </a:r>
            <a:r>
              <a:rPr lang="en-US" b="1" dirty="0" err="1">
                <a:latin typeface="FMBindumathi" pitchFamily="2" charset="0"/>
              </a:rPr>
              <a:t>hka</a:t>
            </a:r>
            <a:r>
              <a:rPr lang="en-US" b="1" dirty="0">
                <a:latin typeface="FMBindumathi" pitchFamily="2" charset="0"/>
              </a:rPr>
              <a:t>;%h  </a:t>
            </a:r>
            <a:r>
              <a:rPr lang="en-US" b="1" dirty="0"/>
              <a:t>(</a:t>
            </a:r>
            <a:r>
              <a:rPr lang="en-US" b="1" dirty="0" err="1"/>
              <a:t>pascaline</a:t>
            </a:r>
            <a:r>
              <a:rPr lang="en-US" b="1" dirty="0"/>
              <a:t>)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2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463" y="5504765"/>
            <a:ext cx="7629012" cy="461665"/>
          </a:xfrm>
          <a:prstGeom prst="rect">
            <a:avLst/>
          </a:prstGeom>
          <a:solidFill>
            <a:srgbClr val="F6F97F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myiqfjka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tl</a:t>
            </a:r>
            <a:r>
              <a:rPr lang="en-US" sz="2400" b="1" dirty="0">
                <a:latin typeface="FMBindumathi" pitchFamily="2" charset="0"/>
              </a:rPr>
              <a:t>;= </a:t>
            </a:r>
            <a:r>
              <a:rPr lang="en-US" sz="2400" b="1" dirty="0" err="1">
                <a:latin typeface="FMBindumathi" pitchFamily="2" charset="0"/>
              </a:rPr>
              <a:t>lsrsu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yd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wvq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lsrSu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isÿ</a:t>
            </a:r>
            <a:r>
              <a:rPr lang="en-US" sz="2400" b="1" dirty="0">
                <a:latin typeface="FMBindumathi" pitchFamily="2" charset="0"/>
              </a:rPr>
              <a:t> l&lt; </a:t>
            </a:r>
            <a:r>
              <a:rPr lang="en-US" sz="2400" b="1" dirty="0" err="1">
                <a:latin typeface="FMBindumathi" pitchFamily="2" charset="0"/>
              </a:rPr>
              <a:t>yels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úh</a:t>
            </a:r>
            <a:r>
              <a:rPr lang="en-US" sz="2400" b="1" dirty="0">
                <a:latin typeface="A Manel X" pitchFamily="2" charset="0"/>
              </a:rPr>
              <a:t> </a:t>
            </a:r>
            <a:r>
              <a:rPr lang="en-US" sz="2400" b="1" dirty="0"/>
              <a:t>.</a:t>
            </a:r>
            <a:endParaRPr lang="en-US" sz="2400" b="1" dirty="0">
              <a:latin typeface="A Manel X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65959"/>
            <a:ext cx="4754880" cy="32611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485843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FMBindumathi" pitchFamily="2" charset="0"/>
              </a:rPr>
              <a:t>wdl,k</a:t>
            </a:r>
            <a:r>
              <a:rPr lang="en-US" b="1" dirty="0">
                <a:latin typeface="FMBindumathi" pitchFamily="2" charset="0"/>
              </a:rPr>
              <a:t> </a:t>
            </a:r>
            <a:r>
              <a:rPr lang="en-US" b="1" dirty="0" err="1">
                <a:latin typeface="FMBindumathi" pitchFamily="2" charset="0"/>
              </a:rPr>
              <a:t>hka</a:t>
            </a:r>
            <a:r>
              <a:rPr lang="en-US" b="1" dirty="0">
                <a:latin typeface="FMBindumathi" pitchFamily="2" charset="0"/>
              </a:rPr>
              <a:t>;%h  </a:t>
            </a:r>
            <a:r>
              <a:rPr lang="en-US" b="1" dirty="0"/>
              <a:t>(</a:t>
            </a:r>
            <a:r>
              <a:rPr lang="en-US" b="1" dirty="0" err="1"/>
              <a:t>pascaline</a:t>
            </a:r>
            <a:r>
              <a:rPr lang="en-US" b="1" dirty="0"/>
              <a:t>)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495800" cy="652272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f.dâ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*%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Sâ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ú,afy,aï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b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</a:rPr>
              <a:t>(1674)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83190"/>
              </p:ext>
            </p:extLst>
          </p:nvPr>
        </p:nvGraphicFramePr>
        <p:xfrm>
          <a:off x="304800" y="2362200"/>
          <a:ext cx="2001838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3" imgW="857143" imgH="1038370" progId="PBrush">
                  <p:embed/>
                </p:oleObj>
              </mc:Choice>
              <mc:Fallback>
                <p:oleObj name="Bitmap Image" r:id="rId3" imgW="857143" imgH="1038370" progId="PBrush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2001838" cy="242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95600" y="2590800"/>
            <a:ext cx="5867400" cy="3693319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íf,aia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meial,af.a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wdl,k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hka</a:t>
            </a:r>
            <a:r>
              <a:rPr lang="en-US" sz="2400" b="1" dirty="0">
                <a:latin typeface="FMBindumathi" pitchFamily="2" charset="0"/>
              </a:rPr>
              <a:t>;%h </a:t>
            </a:r>
            <a:r>
              <a:rPr lang="en-US" sz="2400" b="1" dirty="0" err="1">
                <a:latin typeface="FMBindumathi" pitchFamily="2" charset="0"/>
              </a:rPr>
              <a:t>jeä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oshqKq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lrk</a:t>
            </a:r>
            <a:r>
              <a:rPr lang="en-US" sz="2400" b="1" dirty="0">
                <a:latin typeface="FMBindumathi" pitchFamily="2" charset="0"/>
              </a:rPr>
              <a:t> ,</a:t>
            </a:r>
            <a:r>
              <a:rPr lang="en-US" sz="2400" b="1" dirty="0" err="1">
                <a:latin typeface="FMBindumathi" pitchFamily="2" charset="0"/>
              </a:rPr>
              <a:t>oS</a:t>
            </a:r>
            <a:r>
              <a:rPr lang="en-US" sz="2400" b="1" dirty="0"/>
              <a:t> .</a:t>
            </a:r>
            <a:endParaRPr lang="en-US" sz="2400" b="1" dirty="0">
              <a:latin typeface="A Manel X" pitchFamily="2" charset="0"/>
            </a:endParaRPr>
          </a:p>
          <a:p>
            <a:endParaRPr lang="en-US" sz="2400" b="1" dirty="0">
              <a:latin typeface="A Manel X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fï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ksid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tl</a:t>
            </a:r>
            <a:r>
              <a:rPr lang="en-US" sz="2400" b="1" dirty="0">
                <a:latin typeface="FMBindumathi" pitchFamily="2" charset="0"/>
              </a:rPr>
              <a:t>;= </a:t>
            </a:r>
            <a:r>
              <a:rPr lang="en-US" sz="2400" b="1" dirty="0" err="1">
                <a:latin typeface="FMBindumathi" pitchFamily="2" charset="0"/>
              </a:rPr>
              <a:t>lsrsu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yd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wvq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lsrSu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Bg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iudkj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fnoSu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yd</a:t>
            </a:r>
            <a:r>
              <a:rPr lang="en-US" sz="2400" b="1" dirty="0">
                <a:latin typeface="FMBindumathi" pitchFamily="2" charset="0"/>
              </a:rPr>
              <a:t> .=K </a:t>
            </a:r>
            <a:r>
              <a:rPr lang="en-US" sz="2400" b="1" dirty="0" err="1">
                <a:latin typeface="FMBindumathi" pitchFamily="2" charset="0"/>
              </a:rPr>
              <a:t>lsrsugo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wjia:dj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Wod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úh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/>
              <a:t>.</a:t>
            </a:r>
            <a:endParaRPr lang="en-US" sz="2400" b="1" dirty="0">
              <a:latin typeface="A Manel X" pitchFamily="2" charset="0"/>
            </a:endParaRPr>
          </a:p>
          <a:p>
            <a:endParaRPr lang="en-US" sz="2400" b="1" dirty="0">
              <a:latin typeface="A Manel X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f.dâ</a:t>
            </a:r>
            <a:r>
              <a:rPr lang="en-US" sz="2400" b="1" dirty="0">
                <a:latin typeface="FMBindumathi" pitchFamily="2" charset="0"/>
              </a:rPr>
              <a:t>*%</a:t>
            </a:r>
            <a:r>
              <a:rPr lang="en-US" sz="2400" b="1" dirty="0" err="1">
                <a:latin typeface="FMBindumathi" pitchFamily="2" charset="0"/>
              </a:rPr>
              <a:t>Sâ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ú,afy,aïf.a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tu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hka</a:t>
            </a:r>
            <a:r>
              <a:rPr lang="en-US" sz="2400" b="1" dirty="0">
                <a:latin typeface="FMBindumathi" pitchFamily="2" charset="0"/>
              </a:rPr>
              <a:t>;%h</a:t>
            </a:r>
            <a:r>
              <a:rPr lang="en-US" sz="2400" b="1" dirty="0">
                <a:latin typeface="A Manel X" pitchFamily="2" charset="0"/>
              </a:rPr>
              <a:t> </a:t>
            </a:r>
            <a:r>
              <a:rPr lang="en-US" sz="2400" b="1" dirty="0"/>
              <a:t>Step Reckoner </a:t>
            </a:r>
            <a:r>
              <a:rPr lang="en-US" sz="2400" b="1" dirty="0" err="1">
                <a:latin typeface="FMBindumathi" pitchFamily="2" charset="0"/>
              </a:rPr>
              <a:t>f,iska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yÿkajhs</a:t>
            </a:r>
            <a:r>
              <a:rPr lang="en-US" b="1" dirty="0">
                <a:latin typeface="FMBindumathi" pitchFamily="2" charset="0"/>
              </a:rPr>
              <a:t> </a:t>
            </a:r>
            <a:r>
              <a:rPr lang="en-US" b="1" dirty="0"/>
              <a:t>.</a:t>
            </a:r>
            <a:br>
              <a:rPr lang="en-US" b="1" dirty="0">
                <a:latin typeface="A Manel X" pitchFamily="2" charset="0"/>
              </a:rPr>
            </a:br>
            <a:endParaRPr lang="en-US" b="1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pd,aia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nefíca</a:t>
            </a:r>
            <a:b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</a:b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^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mrs.Klfha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mshd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&amp;</a:t>
            </a:r>
            <a:br>
              <a:rPr lang="en-US" dirty="0">
                <a:latin typeface="FMBindumathi" pitchFamily="2" charset="0"/>
              </a:rPr>
            </a:br>
            <a:endParaRPr lang="en-US" dirty="0">
              <a:latin typeface="FMBindumathi" pitchFamily="2" charset="0"/>
            </a:endParaRPr>
          </a:p>
        </p:txBody>
      </p:sp>
      <p:pic>
        <p:nvPicPr>
          <p:cNvPr id="3" name="Picture 3" descr="Charls Ba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 b="9647"/>
          <a:stretch>
            <a:fillRect/>
          </a:stretch>
        </p:blipFill>
        <p:spPr>
          <a:xfrm>
            <a:off x="2438400" y="2590800"/>
            <a:ext cx="3429000" cy="327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68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chemeClr val="tx1"/>
                </a:solidFill>
                <a:latin typeface="A Manel X" pitchFamily="2" charset="0"/>
              </a:rPr>
            </a:b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pd,aia</a:t>
            </a:r>
            <a:r>
              <a:rPr lang="en-US" sz="36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FMBindumathi" pitchFamily="2" charset="0"/>
              </a:rPr>
              <a:t>nefícf.aa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Different Engine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(1822)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6" y="2525486"/>
            <a:ext cx="3679372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3792221"/>
            <a:ext cx="4724400" cy="1200329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latin typeface="FMBindumathi" pitchFamily="2" charset="0"/>
              </a:rPr>
              <a:t>m&lt;</a:t>
            </a:r>
            <a:r>
              <a:rPr lang="en-US" sz="2400" b="1" dirty="0" err="1">
                <a:latin typeface="FMBindumathi" pitchFamily="2" charset="0"/>
              </a:rPr>
              <a:t>uq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hdka</a:t>
            </a:r>
            <a:r>
              <a:rPr lang="en-US" sz="2400" b="1" dirty="0">
                <a:latin typeface="FMBindumathi" pitchFamily="2" charset="0"/>
              </a:rPr>
              <a:t>;%</a:t>
            </a:r>
            <a:r>
              <a:rPr lang="en-US" sz="2400" b="1" dirty="0" err="1">
                <a:latin typeface="FMBindumathi" pitchFamily="2" charset="0"/>
              </a:rPr>
              <a:t>sl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mrs.Klh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ioyd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wjYH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wdlD;sh</a:t>
            </a:r>
            <a:r>
              <a:rPr lang="en-US" sz="2400" b="1" dirty="0">
                <a:latin typeface="FMBindumathi" pitchFamily="2" charset="0"/>
              </a:rPr>
              <a:t> ks¾udkh </a:t>
            </a:r>
            <a:r>
              <a:rPr lang="en-US" sz="2400" b="1" dirty="0" err="1">
                <a:latin typeface="FMBindumathi" pitchFamily="2" charset="0"/>
              </a:rPr>
              <a:t>lrk</a:t>
            </a:r>
            <a:r>
              <a:rPr lang="en-US" sz="2400" b="1" dirty="0">
                <a:latin typeface="FMBindumathi" pitchFamily="2" charset="0"/>
              </a:rPr>
              <a:t> ,</a:t>
            </a:r>
            <a:r>
              <a:rPr lang="en-US" sz="2400" b="1" dirty="0" err="1">
                <a:latin typeface="FMBindumathi" pitchFamily="2" charset="0"/>
              </a:rPr>
              <a:t>oS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/>
              <a:t>.</a:t>
            </a:r>
            <a:endParaRPr lang="en-US" sz="2400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9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52728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fcdaIma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cel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=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jdâf.a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fros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úhk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MBindumathi" pitchFamily="2" charset="0"/>
              </a:rPr>
              <a:t>hka</a:t>
            </a:r>
            <a: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  <a:t>;%h</a:t>
            </a:r>
            <a:br>
              <a:rPr lang="en-US" sz="3200" b="1" dirty="0">
                <a:solidFill>
                  <a:schemeClr val="tx1"/>
                </a:solidFill>
                <a:latin typeface="FMBindumathi" pitchFamily="2" charset="0"/>
              </a:rPr>
            </a:br>
            <a:r>
              <a:rPr lang="en-US" sz="3200" b="1" dirty="0">
                <a:solidFill>
                  <a:schemeClr val="tx1"/>
                </a:solidFill>
              </a:rPr>
              <a:t>(1801)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" y="3475166"/>
            <a:ext cx="8229599" cy="461665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fros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úùu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myiq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lr</a:t>
            </a:r>
            <a:r>
              <a:rPr lang="en-US" sz="2400" b="1" dirty="0">
                <a:latin typeface="FMBindumathi" pitchFamily="2" charset="0"/>
              </a:rPr>
              <a:t> .</a:t>
            </a:r>
            <a:r>
              <a:rPr lang="en-US" sz="2400" b="1" dirty="0" err="1">
                <a:latin typeface="FMBindumathi" pitchFamily="2" charset="0"/>
              </a:rPr>
              <a:t>ekSug</a:t>
            </a:r>
            <a:r>
              <a:rPr lang="en-US" sz="2400" b="1" dirty="0">
                <a:latin typeface="FMBindumathi" pitchFamily="2" charset="0"/>
              </a:rPr>
              <a:t> ks¾udKh </a:t>
            </a:r>
            <a:r>
              <a:rPr lang="en-US" sz="2400" b="1" dirty="0" err="1">
                <a:latin typeface="FMBindumathi" pitchFamily="2" charset="0"/>
              </a:rPr>
              <a:t>lr</a:t>
            </a:r>
            <a:r>
              <a:rPr lang="en-US" sz="2400" b="1" dirty="0">
                <a:latin typeface="FMBindumathi" pitchFamily="2" charset="0"/>
              </a:rPr>
              <a:t> we;</a:t>
            </a:r>
            <a:r>
              <a:rPr lang="en-US" sz="2400" b="1" dirty="0"/>
              <a:t> .</a:t>
            </a:r>
            <a:endParaRPr lang="en-US" sz="2400" dirty="0">
              <a:latin typeface="A Manel X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1" y="4191000"/>
            <a:ext cx="8229599" cy="830997"/>
          </a:xfrm>
          <a:prstGeom prst="rect">
            <a:avLst/>
          </a:prstGeom>
          <a:solidFill>
            <a:srgbClr val="F6F97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err="1">
                <a:latin typeface="FMBindumathi" pitchFamily="2" charset="0"/>
              </a:rPr>
              <a:t>isÿre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ldâm;a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/>
              <a:t>(punch card) </a:t>
            </a:r>
            <a:r>
              <a:rPr lang="en-US" sz="2400" b="1" dirty="0" err="1">
                <a:latin typeface="FMBindumathi" pitchFamily="2" charset="0"/>
              </a:rPr>
              <a:t>Ndú;d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lrñka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fros</a:t>
            </a:r>
            <a:r>
              <a:rPr lang="en-US" sz="2400" b="1" dirty="0">
                <a:latin typeface="FMBindumathi" pitchFamily="2" charset="0"/>
              </a:rPr>
              <a:t> j, </a:t>
            </a:r>
            <a:r>
              <a:rPr lang="en-US" sz="2400" b="1" dirty="0" err="1">
                <a:latin typeface="FMBindumathi" pitchFamily="2" charset="0"/>
              </a:rPr>
              <a:t>rgd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ueùu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isÿ</a:t>
            </a:r>
            <a:r>
              <a:rPr lang="en-US" sz="2400" b="1" dirty="0">
                <a:latin typeface="FMBindumathi" pitchFamily="2" charset="0"/>
              </a:rPr>
              <a:t> </a:t>
            </a:r>
            <a:r>
              <a:rPr lang="en-US" sz="2400" b="1" dirty="0" err="1">
                <a:latin typeface="FMBindumathi" pitchFamily="2" charset="0"/>
              </a:rPr>
              <a:t>lr</a:t>
            </a:r>
            <a:r>
              <a:rPr lang="en-US" sz="2400" b="1" dirty="0">
                <a:latin typeface="FMBindumathi" pitchFamily="2" charset="0"/>
              </a:rPr>
              <a:t> we;</a:t>
            </a:r>
            <a:r>
              <a:rPr lang="en-US" sz="2400" b="1" dirty="0"/>
              <a:t> .</a:t>
            </a:r>
            <a:endParaRPr lang="en-US" sz="2400" dirty="0">
              <a:latin typeface="A Manel 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7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</Template>
  <TotalTime>578</TotalTime>
  <Words>1374</Words>
  <Application>Microsoft Office PowerPoint</Application>
  <PresentationFormat>On-screen Show (4:3)</PresentationFormat>
  <Paragraphs>165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 Manel X</vt:lpstr>
      <vt:lpstr>Arial</vt:lpstr>
      <vt:lpstr>Calibri</vt:lpstr>
      <vt:lpstr>Candara</vt:lpstr>
      <vt:lpstr>FMBindumathi</vt:lpstr>
      <vt:lpstr>Symbol</vt:lpstr>
      <vt:lpstr>Times New Roman</vt:lpstr>
      <vt:lpstr>Wingdings</vt:lpstr>
      <vt:lpstr>gen</vt:lpstr>
      <vt:lpstr>Bitmap Image</vt:lpstr>
      <vt:lpstr>mrs.Kl j, mrsKduh</vt:lpstr>
      <vt:lpstr>(1939-1954 )</vt:lpstr>
      <vt:lpstr>fcdaka fkamsh¾f.a we;ao&lt; ;Sre (1550-1617)</vt:lpstr>
      <vt:lpstr>meial,af.a wdl,k hka;%h ^1642) </vt:lpstr>
      <vt:lpstr>PowerPoint Presentation</vt:lpstr>
      <vt:lpstr>f.dâ*%Sâ ú,afy,aï  (1674)</vt:lpstr>
      <vt:lpstr>pd,aia nefíca ^mrs.Klfha mshd&amp; </vt:lpstr>
      <vt:lpstr> pd,aia nefícf.aa Different Engine (1822)</vt:lpstr>
      <vt:lpstr>fcdaIma cel=jdâf.a fros úhk hka;%h (1801) </vt:lpstr>
      <vt:lpstr>pd,aia nefícaf.a Analytical Engine</vt:lpstr>
      <vt:lpstr>wevd T.iagd f,dõf,aia ^1840&amp;</vt:lpstr>
      <vt:lpstr>y¾uka fydf,ars;a  (1890)</vt:lpstr>
      <vt:lpstr>PowerPoint Presentation</vt:lpstr>
      <vt:lpstr>mrs.Kl mrïmrd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ABC mrs.Klh ^1937-1942) </vt:lpstr>
      <vt:lpstr>m%:u úoHq;a ixLHdxl mrs.Klh ^ENIAC)</vt:lpstr>
      <vt:lpstr>PowerPoint Presentation</vt:lpstr>
      <vt:lpstr>ud¾la I hka;%h ^1944&amp;</vt:lpstr>
      <vt:lpstr>  EDVAC (1945)  </vt:lpstr>
      <vt:lpstr>Ace (1950)</vt:lpstr>
      <vt:lpstr>UNIVAC (1950-1951)</vt:lpstr>
      <vt:lpstr>IBM 704 (1957)</vt:lpstr>
      <vt:lpstr>PowerPoint Presentation</vt:lpstr>
      <vt:lpstr>PowerPoint Presentation</vt:lpstr>
      <vt:lpstr>kQ;k mrs.Kl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mrs.Kl j, mrsKduh</dc:title>
  <dc:creator>User</dc:creator>
  <cp:lastModifiedBy>R.Serasinghe</cp:lastModifiedBy>
  <cp:revision>53</cp:revision>
  <dcterms:created xsi:type="dcterms:W3CDTF">2013-01-20T11:33:09Z</dcterms:created>
  <dcterms:modified xsi:type="dcterms:W3CDTF">2022-05-17T07:52:31Z</dcterms:modified>
</cp:coreProperties>
</file>