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68" r:id="rId2"/>
    <p:sldId id="283" r:id="rId3"/>
    <p:sldId id="269" r:id="rId4"/>
    <p:sldId id="286" r:id="rId5"/>
    <p:sldId id="285" r:id="rId6"/>
    <p:sldId id="287" r:id="rId7"/>
    <p:sldId id="289" r:id="rId8"/>
    <p:sldId id="290" r:id="rId9"/>
    <p:sldId id="288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6868CF-6EB8-4305-96A3-35B26F09B5FF}">
          <p14:sldIdLst>
            <p14:sldId id="268"/>
          </p14:sldIdLst>
        </p14:section>
        <p14:section name="Untitled Section" id="{77B94DAF-8774-4C60-B7E0-939204660907}">
          <p14:sldIdLst>
            <p14:sldId id="283"/>
            <p14:sldId id="269"/>
            <p14:sldId id="286"/>
            <p14:sldId id="285"/>
            <p14:sldId id="287"/>
            <p14:sldId id="289"/>
            <p14:sldId id="290"/>
            <p14:sldId id="288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3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AC15A-B457-4407-B453-3758C5352625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0348F2-8A61-4479-94A7-09BD1645E102}">
      <dgm:prSet phldrT="[Text]"/>
      <dgm:spPr/>
      <dgm:t>
        <a:bodyPr/>
        <a:lstStyle/>
        <a:p>
          <a:r>
            <a:rPr lang="si-LK" b="1" dirty="0" smtClean="0"/>
            <a:t>මධ්‍ය සැකසුම් ඒකකය හැ</a:t>
          </a:r>
          <a:r>
            <a:rPr lang="si-LK" b="1" dirty="0" smtClean="0">
              <a:latin typeface="Iskoola Pota"/>
              <a:cs typeface="Iskoola Pota"/>
            </a:rPr>
            <a:t>ඳි</a:t>
          </a:r>
          <a:r>
            <a:rPr lang="si-LK" b="1" dirty="0" smtClean="0"/>
            <a:t>න්වීම</a:t>
          </a:r>
          <a:endParaRPr lang="en-US" b="1" dirty="0"/>
        </a:p>
      </dgm:t>
    </dgm:pt>
    <dgm:pt modelId="{184EA5D5-87EB-43E2-9C36-82BF19FC0F3B}" type="parTrans" cxnId="{A828949C-91DB-49C0-A05A-01F8D2E01C1B}">
      <dgm:prSet/>
      <dgm:spPr/>
      <dgm:t>
        <a:bodyPr/>
        <a:lstStyle/>
        <a:p>
          <a:endParaRPr lang="en-US"/>
        </a:p>
      </dgm:t>
    </dgm:pt>
    <dgm:pt modelId="{6EF8BC94-F165-4252-AD2C-B9B1A28E4994}" type="sibTrans" cxnId="{A828949C-91DB-49C0-A05A-01F8D2E01C1B}">
      <dgm:prSet/>
      <dgm:spPr/>
      <dgm:t>
        <a:bodyPr/>
        <a:lstStyle/>
        <a:p>
          <a:endParaRPr lang="en-US"/>
        </a:p>
      </dgm:t>
    </dgm:pt>
    <dgm:pt modelId="{9975E167-55CD-43A6-A209-C115BEE30EFF}">
      <dgm:prSet phldrT="[Text]"/>
      <dgm:spPr/>
      <dgm:t>
        <a:bodyPr/>
        <a:lstStyle/>
        <a:p>
          <a:r>
            <a:rPr lang="si-LK" dirty="0" smtClean="0"/>
            <a:t>මධ්‍ය සැ</a:t>
          </a:r>
          <a:r>
            <a:rPr lang="si-LK" b="1" dirty="0" smtClean="0"/>
            <a:t>කසුම් ඒකකයේ ප්‍රධාන කොටස්</a:t>
          </a:r>
          <a:endParaRPr lang="en-US" b="1" dirty="0"/>
        </a:p>
      </dgm:t>
    </dgm:pt>
    <dgm:pt modelId="{047BAA74-B786-4928-A292-D03FE866B430}" type="parTrans" cxnId="{BDD988E9-4217-4013-8B12-D48F2E9578EF}">
      <dgm:prSet/>
      <dgm:spPr/>
      <dgm:t>
        <a:bodyPr/>
        <a:lstStyle/>
        <a:p>
          <a:endParaRPr lang="en-US"/>
        </a:p>
      </dgm:t>
    </dgm:pt>
    <dgm:pt modelId="{6748F35D-488C-4030-8709-23D689DEFE71}" type="sibTrans" cxnId="{BDD988E9-4217-4013-8B12-D48F2E9578EF}">
      <dgm:prSet/>
      <dgm:spPr/>
      <dgm:t>
        <a:bodyPr/>
        <a:lstStyle/>
        <a:p>
          <a:endParaRPr lang="en-US"/>
        </a:p>
      </dgm:t>
    </dgm:pt>
    <dgm:pt modelId="{8AD0F826-A1D0-48A5-8FF5-9121ABB86D2F}">
      <dgm:prSet phldrT="[Text]"/>
      <dgm:spPr/>
      <dgm:t>
        <a:bodyPr/>
        <a:lstStyle/>
        <a:p>
          <a:r>
            <a:rPr lang="si-LK" dirty="0" smtClean="0"/>
            <a:t>මධ්‍ය සැකසුම් ඒකකයේ පරිණාමය</a:t>
          </a:r>
          <a:endParaRPr lang="en-US" dirty="0"/>
        </a:p>
      </dgm:t>
    </dgm:pt>
    <dgm:pt modelId="{BB9C61A4-6EB4-4710-A70E-998D3FFBCB17}" type="parTrans" cxnId="{98E4C884-924E-4798-B346-C5264A056BE7}">
      <dgm:prSet/>
      <dgm:spPr/>
      <dgm:t>
        <a:bodyPr/>
        <a:lstStyle/>
        <a:p>
          <a:endParaRPr lang="en-US"/>
        </a:p>
      </dgm:t>
    </dgm:pt>
    <dgm:pt modelId="{55AA4270-AF08-4D40-94FB-78D8E08DFA1E}" type="sibTrans" cxnId="{98E4C884-924E-4798-B346-C5264A056BE7}">
      <dgm:prSet/>
      <dgm:spPr/>
      <dgm:t>
        <a:bodyPr/>
        <a:lstStyle/>
        <a:p>
          <a:endParaRPr lang="en-US"/>
        </a:p>
      </dgm:t>
    </dgm:pt>
    <dgm:pt modelId="{7AEB001E-A3E3-4A38-BC76-D09FEA662BAF}" type="pres">
      <dgm:prSet presAssocID="{2E1AC15A-B457-4407-B453-3758C53526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7060C-3C52-4982-9368-7DF7C03E0AC1}" type="pres">
      <dgm:prSet presAssocID="{BE0348F2-8A61-4479-94A7-09BD1645E102}" presName="composite" presStyleCnt="0"/>
      <dgm:spPr/>
    </dgm:pt>
    <dgm:pt modelId="{8C09C7F7-CC4B-4964-B511-7134D230DB29}" type="pres">
      <dgm:prSet presAssocID="{BE0348F2-8A61-4479-94A7-09BD1645E102}" presName="imgShp" presStyleLbl="fgImgPlace1" presStyleIdx="0" presStyleCnt="3" custScaleX="58000" custScaleY="51787" custLinFactNeighborX="-46347" custLinFactNeighborY="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D3C03F-14FA-4D60-96F7-7472D6850E0B}" type="pres">
      <dgm:prSet presAssocID="{BE0348F2-8A61-4479-94A7-09BD1645E102}" presName="txShp" presStyleLbl="node1" presStyleIdx="0" presStyleCnt="3" custScaleX="13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51DD9-3906-45F0-8A98-342D3ABB4934}" type="pres">
      <dgm:prSet presAssocID="{6EF8BC94-F165-4252-AD2C-B9B1A28E4994}" presName="spacing" presStyleCnt="0"/>
      <dgm:spPr/>
    </dgm:pt>
    <dgm:pt modelId="{0BEDE1FD-CA87-4B13-9241-D7F8EEA2BF05}" type="pres">
      <dgm:prSet presAssocID="{9975E167-55CD-43A6-A209-C115BEE30EFF}" presName="composite" presStyleCnt="0"/>
      <dgm:spPr/>
    </dgm:pt>
    <dgm:pt modelId="{BF2805C2-9F59-4B0C-AB05-B039B5C2DC74}" type="pres">
      <dgm:prSet presAssocID="{9975E167-55CD-43A6-A209-C115BEE30EFF}" presName="imgShp" presStyleLbl="fgImgPlace1" presStyleIdx="1" presStyleCnt="3" custScaleX="58000" custScaleY="51787" custLinFactNeighborX="-46347" custLinFactNeighborY="348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5BD1F481-9BAC-4EF7-B6E9-C5ACF651B8F8}" type="pres">
      <dgm:prSet presAssocID="{9975E167-55CD-43A6-A209-C115BEE30EFF}" presName="txShp" presStyleLbl="node1" presStyleIdx="1" presStyleCnt="3" custScaleX="13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624FA-E017-4869-B5DF-A7B0BA41EE1E}" type="pres">
      <dgm:prSet presAssocID="{6748F35D-488C-4030-8709-23D689DEFE71}" presName="spacing" presStyleCnt="0"/>
      <dgm:spPr/>
    </dgm:pt>
    <dgm:pt modelId="{133D1F56-8EDE-4D40-9A3C-62836F56735E}" type="pres">
      <dgm:prSet presAssocID="{8AD0F826-A1D0-48A5-8FF5-9121ABB86D2F}" presName="composite" presStyleCnt="0"/>
      <dgm:spPr/>
    </dgm:pt>
    <dgm:pt modelId="{28CCE640-4EA8-4D80-927A-A099EC9A593E}" type="pres">
      <dgm:prSet presAssocID="{8AD0F826-A1D0-48A5-8FF5-9121ABB86D2F}" presName="imgShp" presStyleLbl="fgImgPlace1" presStyleIdx="2" presStyleCnt="3" custScaleX="58000" custScaleY="51787" custLinFactNeighborX="-40288" custLinFactNeighborY="8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386129C-3B06-4C65-A7F7-0AF412C69F95}" type="pres">
      <dgm:prSet presAssocID="{8AD0F826-A1D0-48A5-8FF5-9121ABB86D2F}" presName="txShp" presStyleLbl="node1" presStyleIdx="2" presStyleCnt="3" custScaleX="13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372D0-E5D6-4C5E-930B-AFCEDEC31FA3}" type="presOf" srcId="{9975E167-55CD-43A6-A209-C115BEE30EFF}" destId="{5BD1F481-9BAC-4EF7-B6E9-C5ACF651B8F8}" srcOrd="0" destOrd="0" presId="urn:microsoft.com/office/officeart/2005/8/layout/vList3"/>
    <dgm:cxn modelId="{174C3929-68DD-43F2-8B92-D69CCEF4618D}" type="presOf" srcId="{8AD0F826-A1D0-48A5-8FF5-9121ABB86D2F}" destId="{B386129C-3B06-4C65-A7F7-0AF412C69F95}" srcOrd="0" destOrd="0" presId="urn:microsoft.com/office/officeart/2005/8/layout/vList3"/>
    <dgm:cxn modelId="{BDD988E9-4217-4013-8B12-D48F2E9578EF}" srcId="{2E1AC15A-B457-4407-B453-3758C5352625}" destId="{9975E167-55CD-43A6-A209-C115BEE30EFF}" srcOrd="1" destOrd="0" parTransId="{047BAA74-B786-4928-A292-D03FE866B430}" sibTransId="{6748F35D-488C-4030-8709-23D689DEFE71}"/>
    <dgm:cxn modelId="{A828949C-91DB-49C0-A05A-01F8D2E01C1B}" srcId="{2E1AC15A-B457-4407-B453-3758C5352625}" destId="{BE0348F2-8A61-4479-94A7-09BD1645E102}" srcOrd="0" destOrd="0" parTransId="{184EA5D5-87EB-43E2-9C36-82BF19FC0F3B}" sibTransId="{6EF8BC94-F165-4252-AD2C-B9B1A28E4994}"/>
    <dgm:cxn modelId="{A382276C-39FC-40D5-BB32-C0F56B14DDFC}" type="presOf" srcId="{BE0348F2-8A61-4479-94A7-09BD1645E102}" destId="{97D3C03F-14FA-4D60-96F7-7472D6850E0B}" srcOrd="0" destOrd="0" presId="urn:microsoft.com/office/officeart/2005/8/layout/vList3"/>
    <dgm:cxn modelId="{36083185-7DB2-4A17-A2CB-D5CE51F56A26}" type="presOf" srcId="{2E1AC15A-B457-4407-B453-3758C5352625}" destId="{7AEB001E-A3E3-4A38-BC76-D09FEA662BAF}" srcOrd="0" destOrd="0" presId="urn:microsoft.com/office/officeart/2005/8/layout/vList3"/>
    <dgm:cxn modelId="{98E4C884-924E-4798-B346-C5264A056BE7}" srcId="{2E1AC15A-B457-4407-B453-3758C5352625}" destId="{8AD0F826-A1D0-48A5-8FF5-9121ABB86D2F}" srcOrd="2" destOrd="0" parTransId="{BB9C61A4-6EB4-4710-A70E-998D3FFBCB17}" sibTransId="{55AA4270-AF08-4D40-94FB-78D8E08DFA1E}"/>
    <dgm:cxn modelId="{B13CE948-DF8C-4046-966D-E4C67A8284FF}" type="presParOf" srcId="{7AEB001E-A3E3-4A38-BC76-D09FEA662BAF}" destId="{C117060C-3C52-4982-9368-7DF7C03E0AC1}" srcOrd="0" destOrd="0" presId="urn:microsoft.com/office/officeart/2005/8/layout/vList3"/>
    <dgm:cxn modelId="{54C88C32-E708-4EF8-9DB3-D7EEB57BABD6}" type="presParOf" srcId="{C117060C-3C52-4982-9368-7DF7C03E0AC1}" destId="{8C09C7F7-CC4B-4964-B511-7134D230DB29}" srcOrd="0" destOrd="0" presId="urn:microsoft.com/office/officeart/2005/8/layout/vList3"/>
    <dgm:cxn modelId="{49AE4FC7-1B60-42CE-8254-A6533B5CF7B1}" type="presParOf" srcId="{C117060C-3C52-4982-9368-7DF7C03E0AC1}" destId="{97D3C03F-14FA-4D60-96F7-7472D6850E0B}" srcOrd="1" destOrd="0" presId="urn:microsoft.com/office/officeart/2005/8/layout/vList3"/>
    <dgm:cxn modelId="{3855B4C0-1B07-41D2-82FE-43C5D5AAF256}" type="presParOf" srcId="{7AEB001E-A3E3-4A38-BC76-D09FEA662BAF}" destId="{21451DD9-3906-45F0-8A98-342D3ABB4934}" srcOrd="1" destOrd="0" presId="urn:microsoft.com/office/officeart/2005/8/layout/vList3"/>
    <dgm:cxn modelId="{D346CB88-D4B2-4ED7-A549-EAA3381EE820}" type="presParOf" srcId="{7AEB001E-A3E3-4A38-BC76-D09FEA662BAF}" destId="{0BEDE1FD-CA87-4B13-9241-D7F8EEA2BF05}" srcOrd="2" destOrd="0" presId="urn:microsoft.com/office/officeart/2005/8/layout/vList3"/>
    <dgm:cxn modelId="{69178DAE-A521-4908-A01F-2FF8EDEE1DDE}" type="presParOf" srcId="{0BEDE1FD-CA87-4B13-9241-D7F8EEA2BF05}" destId="{BF2805C2-9F59-4B0C-AB05-B039B5C2DC74}" srcOrd="0" destOrd="0" presId="urn:microsoft.com/office/officeart/2005/8/layout/vList3"/>
    <dgm:cxn modelId="{F7D5F0FA-3ACE-4CDB-A5E4-340BFC5FC1AF}" type="presParOf" srcId="{0BEDE1FD-CA87-4B13-9241-D7F8EEA2BF05}" destId="{5BD1F481-9BAC-4EF7-B6E9-C5ACF651B8F8}" srcOrd="1" destOrd="0" presId="urn:microsoft.com/office/officeart/2005/8/layout/vList3"/>
    <dgm:cxn modelId="{CC3F8031-D16E-40A2-BF8A-9D457C3E9B4C}" type="presParOf" srcId="{7AEB001E-A3E3-4A38-BC76-D09FEA662BAF}" destId="{F2B624FA-E017-4869-B5DF-A7B0BA41EE1E}" srcOrd="3" destOrd="0" presId="urn:microsoft.com/office/officeart/2005/8/layout/vList3"/>
    <dgm:cxn modelId="{8192769E-773F-4CB8-A27C-77E783C4C2BB}" type="presParOf" srcId="{7AEB001E-A3E3-4A38-BC76-D09FEA662BAF}" destId="{133D1F56-8EDE-4D40-9A3C-62836F56735E}" srcOrd="4" destOrd="0" presId="urn:microsoft.com/office/officeart/2005/8/layout/vList3"/>
    <dgm:cxn modelId="{02983C2B-154F-45CA-BF8B-3F2296FC6D03}" type="presParOf" srcId="{133D1F56-8EDE-4D40-9A3C-62836F56735E}" destId="{28CCE640-4EA8-4D80-927A-A099EC9A593E}" srcOrd="0" destOrd="0" presId="urn:microsoft.com/office/officeart/2005/8/layout/vList3"/>
    <dgm:cxn modelId="{FA36FEAD-C251-47C7-981C-5C5A8C482957}" type="presParOf" srcId="{133D1F56-8EDE-4D40-9A3C-62836F56735E}" destId="{B386129C-3B06-4C65-A7F7-0AF412C69F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ADA34-52B6-42E7-A561-B2D0F26D6E0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DD650E-BD8A-45DB-8B00-0A6D4D800F43}">
      <dgm:prSet phldrT="[Text]" custT="1"/>
      <dgm:spPr/>
      <dgm:t>
        <a:bodyPr/>
        <a:lstStyle/>
        <a:p>
          <a:r>
            <a:rPr lang="si-LK" sz="2800" dirty="0" smtClean="0"/>
            <a:t>ගණිතමය කාර්ය</a:t>
          </a:r>
          <a:endParaRPr lang="en-US" sz="2800" dirty="0"/>
        </a:p>
      </dgm:t>
    </dgm:pt>
    <dgm:pt modelId="{EF529457-6EDA-4EF7-98A2-CACEAA47528B}" type="parTrans" cxnId="{BD4BE637-7C0E-4F89-B2C3-0C18D0E9C045}">
      <dgm:prSet/>
      <dgm:spPr/>
      <dgm:t>
        <a:bodyPr/>
        <a:lstStyle/>
        <a:p>
          <a:endParaRPr lang="en-US"/>
        </a:p>
      </dgm:t>
    </dgm:pt>
    <dgm:pt modelId="{41473245-810B-4AE8-B668-ED6368796FD3}" type="sibTrans" cxnId="{BD4BE637-7C0E-4F89-B2C3-0C18D0E9C045}">
      <dgm:prSet/>
      <dgm:spPr/>
      <dgm:t>
        <a:bodyPr/>
        <a:lstStyle/>
        <a:p>
          <a:endParaRPr lang="en-US"/>
        </a:p>
      </dgm:t>
    </dgm:pt>
    <dgm:pt modelId="{5B438F1F-9F7F-4768-918D-4CC34BF56C45}">
      <dgm:prSet phldrT="[Text]"/>
      <dgm:spPr/>
      <dgm:t>
        <a:bodyPr/>
        <a:lstStyle/>
        <a:p>
          <a:r>
            <a:rPr lang="si-LK" dirty="0" smtClean="0"/>
            <a:t>එකතු කිරීම ,බෙදීම,අඩු කිරීම, ගුණ කිරීම වැනි ගණනය කිරීම්</a:t>
          </a:r>
          <a:endParaRPr lang="en-US" dirty="0"/>
        </a:p>
      </dgm:t>
    </dgm:pt>
    <dgm:pt modelId="{F7DB7BB1-5A54-46A0-AF3F-B6BD4C308780}" type="parTrans" cxnId="{E9E6D270-8382-4918-959B-E698A2D6F14F}">
      <dgm:prSet/>
      <dgm:spPr/>
      <dgm:t>
        <a:bodyPr/>
        <a:lstStyle/>
        <a:p>
          <a:endParaRPr lang="en-US"/>
        </a:p>
      </dgm:t>
    </dgm:pt>
    <dgm:pt modelId="{A6157252-C921-4475-AC80-56D25F354CD6}" type="sibTrans" cxnId="{E9E6D270-8382-4918-959B-E698A2D6F14F}">
      <dgm:prSet/>
      <dgm:spPr/>
      <dgm:t>
        <a:bodyPr/>
        <a:lstStyle/>
        <a:p>
          <a:endParaRPr lang="en-US"/>
        </a:p>
      </dgm:t>
    </dgm:pt>
    <dgm:pt modelId="{4341AE3B-4D0D-4590-99F5-E7C1D38F0F94}">
      <dgm:prSet phldrT="[Text]" custT="1"/>
      <dgm:spPr/>
      <dgm:t>
        <a:bodyPr/>
        <a:lstStyle/>
        <a:p>
          <a:r>
            <a:rPr lang="si-LK" sz="2800" dirty="0" smtClean="0"/>
            <a:t>තාර්කික කාර්ය</a:t>
          </a:r>
          <a:endParaRPr lang="en-US" sz="2800" dirty="0"/>
        </a:p>
      </dgm:t>
    </dgm:pt>
    <dgm:pt modelId="{9D03D8C4-D6B3-4F18-A0E9-0C21CB339CBA}" type="parTrans" cxnId="{BFF510B6-6538-45FD-9B99-4FCE946D50B0}">
      <dgm:prSet/>
      <dgm:spPr/>
      <dgm:t>
        <a:bodyPr/>
        <a:lstStyle/>
        <a:p>
          <a:endParaRPr lang="en-US"/>
        </a:p>
      </dgm:t>
    </dgm:pt>
    <dgm:pt modelId="{F9B7DC73-235D-471F-AC91-DB43B960F180}" type="sibTrans" cxnId="{BFF510B6-6538-45FD-9B99-4FCE946D50B0}">
      <dgm:prSet/>
      <dgm:spPr/>
      <dgm:t>
        <a:bodyPr/>
        <a:lstStyle/>
        <a:p>
          <a:endParaRPr lang="en-US"/>
        </a:p>
      </dgm:t>
    </dgm:pt>
    <dgm:pt modelId="{903B3CDE-B15E-485E-BC79-B48FABE6878D}">
      <dgm:prSet phldrT="[Text]"/>
      <dgm:spPr/>
      <dgm:t>
        <a:bodyPr/>
        <a:lstStyle/>
        <a:p>
          <a:r>
            <a:rPr lang="si-LK" dirty="0" smtClean="0"/>
            <a:t>සංඛ්‍යා දෙකක් සංසන්දනය කිරීම වැනි තාර්කික ක්‍රියා</a:t>
          </a:r>
          <a:endParaRPr lang="en-US" dirty="0"/>
        </a:p>
      </dgm:t>
    </dgm:pt>
    <dgm:pt modelId="{08D7FB16-1EF5-443C-9BE4-9B7F9275F2C6}" type="parTrans" cxnId="{62840D16-A30E-4E80-8766-8D8EEE6DD866}">
      <dgm:prSet/>
      <dgm:spPr/>
      <dgm:t>
        <a:bodyPr/>
        <a:lstStyle/>
        <a:p>
          <a:endParaRPr lang="en-US"/>
        </a:p>
      </dgm:t>
    </dgm:pt>
    <dgm:pt modelId="{EFD10188-B66F-4A33-824D-D67694556198}" type="sibTrans" cxnId="{62840D16-A30E-4E80-8766-8D8EEE6DD866}">
      <dgm:prSet/>
      <dgm:spPr/>
      <dgm:t>
        <a:bodyPr/>
        <a:lstStyle/>
        <a:p>
          <a:endParaRPr lang="en-US"/>
        </a:p>
      </dgm:t>
    </dgm:pt>
    <dgm:pt modelId="{87723BB6-034F-4AD9-BA90-504AFA2A9AE9}">
      <dgm:prSet phldrT="[Text]"/>
      <dgm:spPr/>
      <dgm:t>
        <a:bodyPr/>
        <a:lstStyle/>
        <a:p>
          <a:r>
            <a:rPr lang="si-LK" dirty="0" smtClean="0"/>
            <a:t>උදා- 5</a:t>
          </a:r>
          <a:r>
            <a:rPr lang="en-US" dirty="0" smtClean="0"/>
            <a:t> &lt; 8</a:t>
          </a:r>
          <a:endParaRPr lang="en-US" dirty="0"/>
        </a:p>
      </dgm:t>
    </dgm:pt>
    <dgm:pt modelId="{42DE5E73-70BB-4CBF-9EA1-44F6CF79363D}" type="parTrans" cxnId="{EA9A8336-BBE2-4E5A-8323-6F809907AF63}">
      <dgm:prSet/>
      <dgm:spPr/>
      <dgm:t>
        <a:bodyPr/>
        <a:lstStyle/>
        <a:p>
          <a:endParaRPr lang="en-US"/>
        </a:p>
      </dgm:t>
    </dgm:pt>
    <dgm:pt modelId="{A3E18B09-B4D7-4D84-9E43-97D04E908130}" type="sibTrans" cxnId="{EA9A8336-BBE2-4E5A-8323-6F809907AF63}">
      <dgm:prSet/>
      <dgm:spPr/>
      <dgm:t>
        <a:bodyPr/>
        <a:lstStyle/>
        <a:p>
          <a:endParaRPr lang="en-US"/>
        </a:p>
      </dgm:t>
    </dgm:pt>
    <dgm:pt modelId="{A701865D-F66A-407D-85B5-FD128B1DB368}">
      <dgm:prSet phldrT="[Text]"/>
      <dgm:spPr/>
      <dgm:t>
        <a:bodyPr/>
        <a:lstStyle/>
        <a:p>
          <a:r>
            <a:rPr lang="si-LK" dirty="0" smtClean="0"/>
            <a:t>උදා- 5 + 2 =  7</a:t>
          </a:r>
          <a:endParaRPr lang="en-US" dirty="0"/>
        </a:p>
      </dgm:t>
    </dgm:pt>
    <dgm:pt modelId="{2191A7E2-9379-42B9-A6C5-6D6E740331AC}" type="parTrans" cxnId="{E0E99655-DF78-4C52-9710-6C3CCB4D419F}">
      <dgm:prSet/>
      <dgm:spPr/>
      <dgm:t>
        <a:bodyPr/>
        <a:lstStyle/>
        <a:p>
          <a:endParaRPr lang="en-US"/>
        </a:p>
      </dgm:t>
    </dgm:pt>
    <dgm:pt modelId="{42D32EE3-E531-4FBC-9088-634875312A5F}" type="sibTrans" cxnId="{E0E99655-DF78-4C52-9710-6C3CCB4D419F}">
      <dgm:prSet/>
      <dgm:spPr/>
      <dgm:t>
        <a:bodyPr/>
        <a:lstStyle/>
        <a:p>
          <a:endParaRPr lang="en-US"/>
        </a:p>
      </dgm:t>
    </dgm:pt>
    <dgm:pt modelId="{E2896DFD-7C88-48C3-BC50-9A969C7AC074}" type="pres">
      <dgm:prSet presAssocID="{FA3ADA34-52B6-42E7-A561-B2D0F26D6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5F2F73-132D-44D2-8402-93009DEED113}" type="pres">
      <dgm:prSet presAssocID="{84DD650E-BD8A-45DB-8B00-0A6D4D800F43}" presName="parentText" presStyleLbl="node1" presStyleIdx="0" presStyleCnt="2" custLinFactNeighborX="-2703" custLinFactNeighborY="-126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BE04D-C569-4F21-A7BC-58EF0FFD258A}" type="pres">
      <dgm:prSet presAssocID="{84DD650E-BD8A-45DB-8B00-0A6D4D800F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40DCF-C234-4B4D-9400-BEFE0F511E07}" type="pres">
      <dgm:prSet presAssocID="{4341AE3B-4D0D-4590-99F5-E7C1D38F0F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185FC-25F0-4FC9-892E-191FC5D0E56A}" type="pres">
      <dgm:prSet presAssocID="{4341AE3B-4D0D-4590-99F5-E7C1D38F0F9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4D5AEB-1F95-4727-B535-110B23B043CF}" type="presOf" srcId="{84DD650E-BD8A-45DB-8B00-0A6D4D800F43}" destId="{8C5F2F73-132D-44D2-8402-93009DEED113}" srcOrd="0" destOrd="0" presId="urn:microsoft.com/office/officeart/2005/8/layout/vList2"/>
    <dgm:cxn modelId="{E3298FC9-E353-48D5-8BCC-42CB46E3EBA8}" type="presOf" srcId="{FA3ADA34-52B6-42E7-A561-B2D0F26D6E0F}" destId="{E2896DFD-7C88-48C3-BC50-9A969C7AC074}" srcOrd="0" destOrd="0" presId="urn:microsoft.com/office/officeart/2005/8/layout/vList2"/>
    <dgm:cxn modelId="{612AA5BF-ED3A-40C0-A18A-3822B197EFDD}" type="presOf" srcId="{903B3CDE-B15E-485E-BC79-B48FABE6878D}" destId="{75F185FC-25F0-4FC9-892E-191FC5D0E56A}" srcOrd="0" destOrd="0" presId="urn:microsoft.com/office/officeart/2005/8/layout/vList2"/>
    <dgm:cxn modelId="{BD4BE637-7C0E-4F89-B2C3-0C18D0E9C045}" srcId="{FA3ADA34-52B6-42E7-A561-B2D0F26D6E0F}" destId="{84DD650E-BD8A-45DB-8B00-0A6D4D800F43}" srcOrd="0" destOrd="0" parTransId="{EF529457-6EDA-4EF7-98A2-CACEAA47528B}" sibTransId="{41473245-810B-4AE8-B668-ED6368796FD3}"/>
    <dgm:cxn modelId="{903C4213-9C63-4A57-8D7B-9B9141C9FC15}" type="presOf" srcId="{87723BB6-034F-4AD9-BA90-504AFA2A9AE9}" destId="{75F185FC-25F0-4FC9-892E-191FC5D0E56A}" srcOrd="0" destOrd="1" presId="urn:microsoft.com/office/officeart/2005/8/layout/vList2"/>
    <dgm:cxn modelId="{79D1CB6C-E9BE-44D1-B675-AAF1AA21D652}" type="presOf" srcId="{4341AE3B-4D0D-4590-99F5-E7C1D38F0F94}" destId="{F5B40DCF-C234-4B4D-9400-BEFE0F511E07}" srcOrd="0" destOrd="0" presId="urn:microsoft.com/office/officeart/2005/8/layout/vList2"/>
    <dgm:cxn modelId="{EA9A8336-BBE2-4E5A-8323-6F809907AF63}" srcId="{4341AE3B-4D0D-4590-99F5-E7C1D38F0F94}" destId="{87723BB6-034F-4AD9-BA90-504AFA2A9AE9}" srcOrd="1" destOrd="0" parTransId="{42DE5E73-70BB-4CBF-9EA1-44F6CF79363D}" sibTransId="{A3E18B09-B4D7-4D84-9E43-97D04E908130}"/>
    <dgm:cxn modelId="{E0E99655-DF78-4C52-9710-6C3CCB4D419F}" srcId="{84DD650E-BD8A-45DB-8B00-0A6D4D800F43}" destId="{A701865D-F66A-407D-85B5-FD128B1DB368}" srcOrd="1" destOrd="0" parTransId="{2191A7E2-9379-42B9-A6C5-6D6E740331AC}" sibTransId="{42D32EE3-E531-4FBC-9088-634875312A5F}"/>
    <dgm:cxn modelId="{BFF510B6-6538-45FD-9B99-4FCE946D50B0}" srcId="{FA3ADA34-52B6-42E7-A561-B2D0F26D6E0F}" destId="{4341AE3B-4D0D-4590-99F5-E7C1D38F0F94}" srcOrd="1" destOrd="0" parTransId="{9D03D8C4-D6B3-4F18-A0E9-0C21CB339CBA}" sibTransId="{F9B7DC73-235D-471F-AC91-DB43B960F180}"/>
    <dgm:cxn modelId="{E9E6D270-8382-4918-959B-E698A2D6F14F}" srcId="{84DD650E-BD8A-45DB-8B00-0A6D4D800F43}" destId="{5B438F1F-9F7F-4768-918D-4CC34BF56C45}" srcOrd="0" destOrd="0" parTransId="{F7DB7BB1-5A54-46A0-AF3F-B6BD4C308780}" sibTransId="{A6157252-C921-4475-AC80-56D25F354CD6}"/>
    <dgm:cxn modelId="{3CE21768-200B-486C-88FB-B69714F55375}" type="presOf" srcId="{A701865D-F66A-407D-85B5-FD128B1DB368}" destId="{F72BE04D-C569-4F21-A7BC-58EF0FFD258A}" srcOrd="0" destOrd="1" presId="urn:microsoft.com/office/officeart/2005/8/layout/vList2"/>
    <dgm:cxn modelId="{0A08A427-66B0-4686-A6D9-CC85F71E0C5F}" type="presOf" srcId="{5B438F1F-9F7F-4768-918D-4CC34BF56C45}" destId="{F72BE04D-C569-4F21-A7BC-58EF0FFD258A}" srcOrd="0" destOrd="0" presId="urn:microsoft.com/office/officeart/2005/8/layout/vList2"/>
    <dgm:cxn modelId="{62840D16-A30E-4E80-8766-8D8EEE6DD866}" srcId="{4341AE3B-4D0D-4590-99F5-E7C1D38F0F94}" destId="{903B3CDE-B15E-485E-BC79-B48FABE6878D}" srcOrd="0" destOrd="0" parTransId="{08D7FB16-1EF5-443C-9BE4-9B7F9275F2C6}" sibTransId="{EFD10188-B66F-4A33-824D-D67694556198}"/>
    <dgm:cxn modelId="{7D2723CF-9133-4B44-A0D3-93CCB3AA784A}" type="presParOf" srcId="{E2896DFD-7C88-48C3-BC50-9A969C7AC074}" destId="{8C5F2F73-132D-44D2-8402-93009DEED113}" srcOrd="0" destOrd="0" presId="urn:microsoft.com/office/officeart/2005/8/layout/vList2"/>
    <dgm:cxn modelId="{4E30B69D-8AA6-4F2F-AD0D-4C9DCEB22882}" type="presParOf" srcId="{E2896DFD-7C88-48C3-BC50-9A969C7AC074}" destId="{F72BE04D-C569-4F21-A7BC-58EF0FFD258A}" srcOrd="1" destOrd="0" presId="urn:microsoft.com/office/officeart/2005/8/layout/vList2"/>
    <dgm:cxn modelId="{70371ADD-7385-4823-BB8E-869DB1CAC8B3}" type="presParOf" srcId="{E2896DFD-7C88-48C3-BC50-9A969C7AC074}" destId="{F5B40DCF-C234-4B4D-9400-BEFE0F511E07}" srcOrd="2" destOrd="0" presId="urn:microsoft.com/office/officeart/2005/8/layout/vList2"/>
    <dgm:cxn modelId="{4A945F70-F5D0-4CD5-9924-987561894AEC}" type="presParOf" srcId="{E2896DFD-7C88-48C3-BC50-9A969C7AC074}" destId="{75F185FC-25F0-4FC9-892E-191FC5D0E5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3C03F-14FA-4D60-96F7-7472D6850E0B}">
      <dsp:nvSpPr>
        <dsp:cNvPr id="0" name=""/>
        <dsp:cNvSpPr/>
      </dsp:nvSpPr>
      <dsp:spPr>
        <a:xfrm rot="10800000">
          <a:off x="410953" y="1216"/>
          <a:ext cx="8474492" cy="125757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57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i-LK" sz="3700" b="1" kern="1200" dirty="0" smtClean="0"/>
            <a:t>මධ්‍ය සැකසුම් ඒකකය හැ</a:t>
          </a:r>
          <a:r>
            <a:rPr lang="si-LK" sz="3700" b="1" kern="1200" dirty="0" smtClean="0">
              <a:latin typeface="Iskoola Pota"/>
              <a:cs typeface="Iskoola Pota"/>
            </a:rPr>
            <a:t>ඳි</a:t>
          </a:r>
          <a:r>
            <a:rPr lang="si-LK" sz="3700" b="1" kern="1200" dirty="0" smtClean="0"/>
            <a:t>න්වීම</a:t>
          </a:r>
          <a:endParaRPr lang="en-US" sz="3700" b="1" kern="1200" dirty="0"/>
        </a:p>
      </dsp:txBody>
      <dsp:txXfrm rot="10800000">
        <a:off x="725347" y="1216"/>
        <a:ext cx="8160098" cy="1257578"/>
      </dsp:txXfrm>
    </dsp:sp>
    <dsp:sp modelId="{8C09C7F7-CC4B-4964-B511-7134D230DB29}">
      <dsp:nvSpPr>
        <dsp:cNvPr id="0" name=""/>
        <dsp:cNvSpPr/>
      </dsp:nvSpPr>
      <dsp:spPr>
        <a:xfrm>
          <a:off x="609599" y="304802"/>
          <a:ext cx="729395" cy="651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D1F481-9BAC-4EF7-B6E9-C5ACF651B8F8}">
      <dsp:nvSpPr>
        <dsp:cNvPr id="0" name=""/>
        <dsp:cNvSpPr/>
      </dsp:nvSpPr>
      <dsp:spPr>
        <a:xfrm rot="10800000">
          <a:off x="410953" y="1634192"/>
          <a:ext cx="8474492" cy="125757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57" tIns="140970" rIns="263144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i-LK" sz="3700" kern="1200" dirty="0" smtClean="0"/>
            <a:t>මධ්‍ය සැ</a:t>
          </a:r>
          <a:r>
            <a:rPr lang="si-LK" sz="3700" b="1" kern="1200" dirty="0" smtClean="0"/>
            <a:t>කසුම් ඒකකයේ ප්‍රධාන කොටස්</a:t>
          </a:r>
          <a:endParaRPr lang="en-US" sz="3700" b="1" kern="1200" dirty="0"/>
        </a:p>
      </dsp:txBody>
      <dsp:txXfrm rot="10800000">
        <a:off x="725347" y="1634192"/>
        <a:ext cx="8160098" cy="1257578"/>
      </dsp:txXfrm>
    </dsp:sp>
    <dsp:sp modelId="{BF2805C2-9F59-4B0C-AB05-B039B5C2DC74}">
      <dsp:nvSpPr>
        <dsp:cNvPr id="0" name=""/>
        <dsp:cNvSpPr/>
      </dsp:nvSpPr>
      <dsp:spPr>
        <a:xfrm>
          <a:off x="609599" y="1981202"/>
          <a:ext cx="729395" cy="65126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86129C-3B06-4C65-A7F7-0AF412C69F95}">
      <dsp:nvSpPr>
        <dsp:cNvPr id="0" name=""/>
        <dsp:cNvSpPr/>
      </dsp:nvSpPr>
      <dsp:spPr>
        <a:xfrm rot="10800000">
          <a:off x="410953" y="3267167"/>
          <a:ext cx="8474492" cy="125757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5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i-LK" sz="3600" kern="1200" dirty="0" smtClean="0"/>
            <a:t>මධ්‍ය සැකසුම් ඒකකයේ පරිණාමය</a:t>
          </a:r>
          <a:endParaRPr lang="en-US" sz="3600" kern="1200" dirty="0"/>
        </a:p>
      </dsp:txBody>
      <dsp:txXfrm rot="10800000">
        <a:off x="725347" y="3267167"/>
        <a:ext cx="8160098" cy="1257578"/>
      </dsp:txXfrm>
    </dsp:sp>
    <dsp:sp modelId="{28CCE640-4EA8-4D80-927A-A099EC9A593E}">
      <dsp:nvSpPr>
        <dsp:cNvPr id="0" name=""/>
        <dsp:cNvSpPr/>
      </dsp:nvSpPr>
      <dsp:spPr>
        <a:xfrm>
          <a:off x="685795" y="3581404"/>
          <a:ext cx="729395" cy="65126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F2F73-132D-44D2-8402-93009DEED113}">
      <dsp:nvSpPr>
        <dsp:cNvPr id="0" name=""/>
        <dsp:cNvSpPr/>
      </dsp:nvSpPr>
      <dsp:spPr>
        <a:xfrm>
          <a:off x="0" y="0"/>
          <a:ext cx="8077200" cy="6756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i-LK" sz="2800" kern="1200" dirty="0" smtClean="0"/>
            <a:t>ගණිතමය කාර්ය</a:t>
          </a:r>
          <a:endParaRPr lang="en-US" sz="2800" kern="1200" dirty="0"/>
        </a:p>
      </dsp:txBody>
      <dsp:txXfrm>
        <a:off x="32984" y="32984"/>
        <a:ext cx="8011232" cy="609706"/>
      </dsp:txXfrm>
    </dsp:sp>
    <dsp:sp modelId="{F72BE04D-C569-4F21-A7BC-58EF0FFD258A}">
      <dsp:nvSpPr>
        <dsp:cNvPr id="0" name=""/>
        <dsp:cNvSpPr/>
      </dsp:nvSpPr>
      <dsp:spPr>
        <a:xfrm>
          <a:off x="0" y="694893"/>
          <a:ext cx="8077200" cy="12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i-LK" sz="2700" kern="1200" dirty="0" smtClean="0"/>
            <a:t>එකතු කිරීම ,බෙදීම,අඩු කිරීම, ගුණ කිරීම වැනි ගණනය කිරීම්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i-LK" sz="2700" kern="1200" dirty="0" smtClean="0"/>
            <a:t>උදා- 5 + 2 =  7</a:t>
          </a:r>
          <a:endParaRPr lang="en-US" sz="2700" kern="1200" dirty="0"/>
        </a:p>
      </dsp:txBody>
      <dsp:txXfrm>
        <a:off x="0" y="694893"/>
        <a:ext cx="8077200" cy="1267875"/>
      </dsp:txXfrm>
    </dsp:sp>
    <dsp:sp modelId="{F5B40DCF-C234-4B4D-9400-BEFE0F511E07}">
      <dsp:nvSpPr>
        <dsp:cNvPr id="0" name=""/>
        <dsp:cNvSpPr/>
      </dsp:nvSpPr>
      <dsp:spPr>
        <a:xfrm>
          <a:off x="0" y="1962768"/>
          <a:ext cx="8077200" cy="675674"/>
        </a:xfrm>
        <a:prstGeom prst="round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i-LK" sz="2800" kern="1200" dirty="0" smtClean="0"/>
            <a:t>තාර්කික කාර්ය</a:t>
          </a:r>
          <a:endParaRPr lang="en-US" sz="2800" kern="1200" dirty="0"/>
        </a:p>
      </dsp:txBody>
      <dsp:txXfrm>
        <a:off x="32984" y="1995752"/>
        <a:ext cx="8011232" cy="609706"/>
      </dsp:txXfrm>
    </dsp:sp>
    <dsp:sp modelId="{75F185FC-25F0-4FC9-892E-191FC5D0E56A}">
      <dsp:nvSpPr>
        <dsp:cNvPr id="0" name=""/>
        <dsp:cNvSpPr/>
      </dsp:nvSpPr>
      <dsp:spPr>
        <a:xfrm>
          <a:off x="0" y="2638443"/>
          <a:ext cx="8077200" cy="9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i-LK" sz="2700" kern="1200" dirty="0" smtClean="0"/>
            <a:t>සංඛ්‍යා දෙකක් සංසන්දනය කිරීම වැනි තාර්කික ක්‍රියා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i-LK" sz="2700" kern="1200" dirty="0" smtClean="0"/>
            <a:t>උදා- 5</a:t>
          </a:r>
          <a:r>
            <a:rPr lang="en-US" sz="2700" kern="1200" dirty="0" smtClean="0"/>
            <a:t> &lt; 8</a:t>
          </a:r>
          <a:endParaRPr lang="en-US" sz="2700" kern="1200" dirty="0"/>
        </a:p>
      </dsp:txBody>
      <dsp:txXfrm>
        <a:off x="0" y="2638443"/>
        <a:ext cx="8077200" cy="92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098A-1E53-47A7-83A4-1318E56B5A1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BFDF-F459-4168-B819-B57DE529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0D71-7E01-4752-8EA4-AA7E72A2A0A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FC0C-0A00-4D8C-B807-75C3EF2B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49831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i-L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01.</a:t>
            </a:r>
            <a:br>
              <a:rPr lang="si-L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i-L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i-L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i-LK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මධ්‍ය සැකසුම් ඒකකය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8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1951" y="304800"/>
            <a:ext cx="8347249" cy="1143000"/>
            <a:chOff x="410953" y="3267167"/>
            <a:chExt cx="8474492" cy="1257578"/>
          </a:xfrm>
          <a:scene3d>
            <a:camera prst="orthographicFront"/>
            <a:lightRig rig="flat" dir="t"/>
          </a:scene3d>
        </p:grpSpPr>
        <p:sp>
          <p:nvSpPr>
            <p:cNvPr id="16" name="Pentagon 15"/>
            <p:cNvSpPr/>
            <p:nvPr/>
          </p:nvSpPr>
          <p:spPr>
            <a:xfrm rot="10800000">
              <a:off x="410953" y="3267167"/>
              <a:ext cx="8474492" cy="1257578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Pentagon 4"/>
            <p:cNvSpPr/>
            <p:nvPr/>
          </p:nvSpPr>
          <p:spPr>
            <a:xfrm rot="21600000">
              <a:off x="725347" y="3267167"/>
              <a:ext cx="8160098" cy="1257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4557" tIns="137160" rIns="256032" bIns="13716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i-LK" sz="40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මධ්‍ය සැකසුම් ඒකකයේ පරිණාමය</a:t>
              </a:r>
              <a:endParaRPr lang="en-US" sz="4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766794" y="619037"/>
            <a:ext cx="698768" cy="50000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851482" y="1905000"/>
            <a:ext cx="7628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පරිගණක</a:t>
            </a:r>
            <a:r>
              <a:rPr lang="en-GB" sz="2400" dirty="0"/>
              <a:t> </a:t>
            </a:r>
            <a:r>
              <a:rPr lang="en-GB" sz="2400" dirty="0" err="1"/>
              <a:t>පද්ධතියේ</a:t>
            </a:r>
            <a:r>
              <a:rPr lang="en-GB" sz="2400" dirty="0"/>
              <a:t> </a:t>
            </a:r>
            <a:r>
              <a:rPr lang="en-GB" sz="2400" dirty="0" err="1"/>
              <a:t>මධ</a:t>
            </a:r>
            <a:r>
              <a:rPr lang="si-LK" sz="2400" dirty="0"/>
              <a:t>්‍ය</a:t>
            </a:r>
            <a:r>
              <a:rPr lang="en-GB" sz="2400" dirty="0"/>
              <a:t> </a:t>
            </a:r>
            <a:r>
              <a:rPr lang="en-GB" sz="2400" dirty="0" err="1"/>
              <a:t>සැකසුම්</a:t>
            </a:r>
            <a:r>
              <a:rPr lang="en-GB" sz="2400" dirty="0"/>
              <a:t> </a:t>
            </a:r>
            <a:r>
              <a:rPr lang="en-GB" sz="2400" dirty="0" err="1"/>
              <a:t>ඒකකය</a:t>
            </a:r>
            <a:r>
              <a:rPr lang="en-GB" sz="2400" dirty="0"/>
              <a:t> </a:t>
            </a:r>
            <a:r>
              <a:rPr lang="en-GB" sz="2400" dirty="0" err="1"/>
              <a:t>නිපදවීම</a:t>
            </a:r>
            <a:r>
              <a:rPr lang="en-GB" sz="2400" dirty="0"/>
              <a:t> </a:t>
            </a:r>
            <a:r>
              <a:rPr lang="en-GB" sz="2400" dirty="0" err="1"/>
              <a:t>සඳහා</a:t>
            </a:r>
            <a:r>
              <a:rPr lang="en-GB" sz="2400" dirty="0"/>
              <a:t> </a:t>
            </a:r>
            <a:r>
              <a:rPr lang="en-GB" sz="2400" dirty="0" err="1"/>
              <a:t>භාවිතා</a:t>
            </a:r>
            <a:r>
              <a:rPr lang="en-GB" sz="2400" dirty="0"/>
              <a:t> </a:t>
            </a:r>
            <a:r>
              <a:rPr lang="en-GB" sz="2400" dirty="0" err="1"/>
              <a:t>කරන</a:t>
            </a:r>
            <a:r>
              <a:rPr lang="en-GB" sz="2400" dirty="0"/>
              <a:t> </a:t>
            </a:r>
            <a:r>
              <a:rPr lang="en-GB" sz="2400" dirty="0" err="1"/>
              <a:t>ලද</a:t>
            </a:r>
            <a:r>
              <a:rPr lang="en-GB" sz="2400" dirty="0"/>
              <a:t> </a:t>
            </a:r>
            <a:r>
              <a:rPr lang="en-GB" sz="2400" dirty="0" err="1"/>
              <a:t>ඉලෙක්</a:t>
            </a:r>
            <a:r>
              <a:rPr lang="si-LK" sz="2400" dirty="0"/>
              <a:t>ට්‍රො</a:t>
            </a:r>
            <a:r>
              <a:rPr lang="en-GB" sz="2400" dirty="0" err="1"/>
              <a:t>නික</a:t>
            </a:r>
            <a:r>
              <a:rPr lang="en-GB" sz="2400" dirty="0"/>
              <a:t> </a:t>
            </a:r>
            <a:r>
              <a:rPr lang="en-GB" sz="2400" dirty="0" err="1"/>
              <a:t>තාක්ෂණය</a:t>
            </a:r>
            <a:r>
              <a:rPr lang="en-GB" sz="2400" dirty="0"/>
              <a:t> </a:t>
            </a:r>
            <a:r>
              <a:rPr lang="en-GB" sz="2400" dirty="0" err="1"/>
              <a:t>අනුව</a:t>
            </a:r>
            <a:r>
              <a:rPr lang="en-GB" sz="2400" dirty="0"/>
              <a:t> </a:t>
            </a:r>
            <a:r>
              <a:rPr lang="en-GB" sz="2400" dirty="0" err="1"/>
              <a:t>එය</a:t>
            </a:r>
            <a:r>
              <a:rPr lang="en-GB" sz="2400" dirty="0"/>
              <a:t> </a:t>
            </a:r>
            <a:r>
              <a:rPr lang="en-GB" sz="2400" dirty="0" err="1"/>
              <a:t>පරම්පරා</a:t>
            </a:r>
            <a:r>
              <a:rPr lang="en-GB" sz="2400" dirty="0"/>
              <a:t> </a:t>
            </a:r>
            <a:r>
              <a:rPr lang="en-GB" sz="2400" dirty="0" err="1"/>
              <a:t>හතරකට</a:t>
            </a:r>
            <a:r>
              <a:rPr lang="en-GB" sz="2400" dirty="0"/>
              <a:t> </a:t>
            </a:r>
            <a:r>
              <a:rPr lang="en-GB" sz="2400" dirty="0" err="1"/>
              <a:t>වර්ග</a:t>
            </a:r>
            <a:r>
              <a:rPr lang="en-GB" sz="2400" dirty="0"/>
              <a:t> </a:t>
            </a:r>
            <a:r>
              <a:rPr lang="en-GB" sz="2400" dirty="0" err="1"/>
              <a:t>කරයි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18" name="Wave 17"/>
          <p:cNvSpPr/>
          <p:nvPr/>
        </p:nvSpPr>
        <p:spPr>
          <a:xfrm>
            <a:off x="1143000" y="3506265"/>
            <a:ext cx="2980082" cy="9806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800" dirty="0"/>
              <a:t>පළමු පරම්පරාව </a:t>
            </a:r>
          </a:p>
        </p:txBody>
      </p:sp>
      <p:sp>
        <p:nvSpPr>
          <p:cNvPr id="19" name="Wave 18"/>
          <p:cNvSpPr/>
          <p:nvPr/>
        </p:nvSpPr>
        <p:spPr>
          <a:xfrm>
            <a:off x="1096513" y="4876800"/>
            <a:ext cx="2980082" cy="9806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800" dirty="0" smtClean="0"/>
              <a:t>දෙවන </a:t>
            </a:r>
            <a:r>
              <a:rPr lang="si-LK" sz="2800" dirty="0"/>
              <a:t>පරම්පරාව </a:t>
            </a:r>
          </a:p>
        </p:txBody>
      </p:sp>
      <p:sp>
        <p:nvSpPr>
          <p:cNvPr id="20" name="Wave 19"/>
          <p:cNvSpPr/>
          <p:nvPr/>
        </p:nvSpPr>
        <p:spPr>
          <a:xfrm>
            <a:off x="5081915" y="3462129"/>
            <a:ext cx="2980082" cy="9806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800" dirty="0" smtClean="0"/>
              <a:t>තෙවන </a:t>
            </a:r>
            <a:r>
              <a:rPr lang="si-LK" sz="2800" dirty="0"/>
              <a:t>පරම්පරාව </a:t>
            </a:r>
          </a:p>
        </p:txBody>
      </p:sp>
      <p:sp>
        <p:nvSpPr>
          <p:cNvPr id="21" name="Wave 20"/>
          <p:cNvSpPr/>
          <p:nvPr/>
        </p:nvSpPr>
        <p:spPr>
          <a:xfrm>
            <a:off x="5173318" y="4876799"/>
            <a:ext cx="2980082" cy="9806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2800" dirty="0" smtClean="0"/>
              <a:t>සිව්වන </a:t>
            </a:r>
            <a:r>
              <a:rPr lang="si-LK" sz="2800" dirty="0"/>
              <a:t>පරම්පරාව </a:t>
            </a:r>
          </a:p>
        </p:txBody>
      </p:sp>
    </p:spTree>
    <p:extLst>
      <p:ext uri="{BB962C8B-B14F-4D97-AF65-F5344CB8AC3E}">
        <p14:creationId xmlns:p14="http://schemas.microsoft.com/office/powerpoint/2010/main" val="33721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81000" y="203917"/>
            <a:ext cx="3771900" cy="1008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3600" dirty="0"/>
              <a:t>පළමු පරම්පරාව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85051"/>
            <a:ext cx="290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600" b="1" dirty="0" smtClean="0"/>
              <a:t>1940 - 1956</a:t>
            </a:r>
            <a:endParaRPr lang="en-US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66" y="193014"/>
            <a:ext cx="1714334" cy="210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295930"/>
            <a:ext cx="8780206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2400" b="1" dirty="0" smtClean="0"/>
              <a:t> </a:t>
            </a:r>
            <a:r>
              <a:rPr lang="en-GB" sz="2400" b="1" dirty="0" err="1"/>
              <a:t>භාවිතා</a:t>
            </a:r>
            <a:r>
              <a:rPr lang="en-GB" sz="2400" b="1" dirty="0"/>
              <a:t> </a:t>
            </a:r>
            <a:r>
              <a:rPr lang="en-GB" sz="2400" b="1" dirty="0" err="1"/>
              <a:t>කරන</a:t>
            </a:r>
            <a:r>
              <a:rPr lang="en-GB" sz="2400" b="1" dirty="0"/>
              <a:t> </a:t>
            </a:r>
            <a:r>
              <a:rPr lang="en-GB" sz="2400" b="1" dirty="0" err="1"/>
              <a:t>ලද</a:t>
            </a:r>
            <a:r>
              <a:rPr lang="en-GB" sz="2400" b="1" dirty="0"/>
              <a:t> </a:t>
            </a:r>
            <a:r>
              <a:rPr lang="en-GB" sz="2400" b="1" dirty="0" err="1"/>
              <a:t>ඉලෙක්</a:t>
            </a:r>
            <a:r>
              <a:rPr lang="si-LK" sz="2400" b="1" dirty="0"/>
              <a:t>ට්‍රො</a:t>
            </a:r>
            <a:r>
              <a:rPr lang="en-GB" sz="2400" b="1" dirty="0" err="1"/>
              <a:t>නික</a:t>
            </a:r>
            <a:r>
              <a:rPr lang="en-GB" sz="2400" b="1" dirty="0"/>
              <a:t> </a:t>
            </a:r>
            <a:r>
              <a:rPr lang="en-GB" sz="2400" b="1" dirty="0" err="1"/>
              <a:t>තාක්ෂණය</a:t>
            </a:r>
            <a:r>
              <a:rPr lang="si-LK" sz="2400" b="1" dirty="0"/>
              <a:t>  </a:t>
            </a:r>
            <a:r>
              <a:rPr lang="en-GB" sz="2400" b="1" dirty="0"/>
              <a:t> </a:t>
            </a:r>
            <a:r>
              <a:rPr lang="si-LK" sz="2400" dirty="0"/>
              <a:t>-  </a:t>
            </a:r>
            <a:r>
              <a:rPr lang="en-GB" sz="2400" b="1" dirty="0" err="1">
                <a:solidFill>
                  <a:srgbClr val="FF0000"/>
                </a:solidFill>
              </a:rPr>
              <a:t>රික්තක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නල</a:t>
            </a:r>
            <a:endParaRPr lang="en-GB" sz="2400" b="1" dirty="0" smtClean="0"/>
          </a:p>
          <a:p>
            <a:pPr marL="225425" indent="-225425">
              <a:lnSpc>
                <a:spcPct val="150000"/>
              </a:lnSpc>
            </a:pPr>
            <a:r>
              <a:rPr lang="en-GB" sz="2400" b="1" dirty="0" err="1" smtClean="0"/>
              <a:t>විදුලි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පරිභෝජනය</a:t>
            </a:r>
            <a:r>
              <a:rPr lang="si-LK" sz="2400" b="1" dirty="0" smtClean="0"/>
              <a:t> </a:t>
            </a:r>
            <a:r>
              <a:rPr lang="si-LK" sz="2400" dirty="0" smtClean="0"/>
              <a:t>-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රික්තක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නල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විශාල</a:t>
            </a:r>
            <a:r>
              <a:rPr lang="en-GB" sz="2400" dirty="0" smtClean="0">
                <a:solidFill>
                  <a:srgbClr val="7030A0"/>
                </a:solidFill>
              </a:rPr>
              <a:t> ප</a:t>
            </a:r>
            <a:r>
              <a:rPr lang="si-LK" sz="2400" dirty="0" smtClean="0">
                <a:solidFill>
                  <a:srgbClr val="7030A0"/>
                </a:solidFill>
              </a:rPr>
              <a:t>්‍ර</a:t>
            </a:r>
            <a:r>
              <a:rPr lang="en-GB" sz="2400" dirty="0" err="1" smtClean="0">
                <a:solidFill>
                  <a:srgbClr val="7030A0"/>
                </a:solidFill>
              </a:rPr>
              <a:t>මාණයක්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si-LK" sz="2400" dirty="0" smtClean="0">
                <a:solidFill>
                  <a:srgbClr val="7030A0"/>
                </a:solidFill>
              </a:rPr>
              <a:t>(</a:t>
            </a:r>
            <a:r>
              <a:rPr lang="en-GB" sz="2400" dirty="0" smtClean="0">
                <a:solidFill>
                  <a:srgbClr val="7030A0"/>
                </a:solidFill>
              </a:rPr>
              <a:t>1</a:t>
            </a:r>
            <a:r>
              <a:rPr lang="si-LK" sz="2400" dirty="0" smtClean="0">
                <a:solidFill>
                  <a:srgbClr val="7030A0"/>
                </a:solidFill>
              </a:rPr>
              <a:t>8000</a:t>
            </a:r>
            <a:r>
              <a:rPr lang="en-GB" sz="2400" dirty="0" smtClean="0">
                <a:solidFill>
                  <a:srgbClr val="7030A0"/>
                </a:solidFill>
              </a:rPr>
              <a:t> ප</a:t>
            </a:r>
            <a:r>
              <a:rPr lang="si-LK" sz="2400" dirty="0" smtClean="0">
                <a:solidFill>
                  <a:srgbClr val="7030A0"/>
                </a:solidFill>
              </a:rPr>
              <a:t>මණ)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තිබූ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අතර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එයින්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ඇතිවන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තාපය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මැඩපැවැත්වීම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සඳහා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සිසිලන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පද්ධතියක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අවශ</a:t>
            </a:r>
            <a:r>
              <a:rPr lang="si-LK" sz="2400" dirty="0" smtClean="0">
                <a:solidFill>
                  <a:srgbClr val="7030A0"/>
                </a:solidFill>
              </a:rPr>
              <a:t>්‍ය </a:t>
            </a:r>
            <a:r>
              <a:rPr lang="en-GB" sz="2400" dirty="0" err="1" smtClean="0">
                <a:solidFill>
                  <a:srgbClr val="7030A0"/>
                </a:solidFill>
              </a:rPr>
              <a:t>විය</a:t>
            </a:r>
            <a:r>
              <a:rPr lang="si-LK" sz="2400" dirty="0" smtClean="0">
                <a:solidFill>
                  <a:srgbClr val="7030A0"/>
                </a:solidFill>
              </a:rPr>
              <a:t>.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මෙහි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විශාල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විදුලි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පරිභෝජනයක්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සිදුවිය</a:t>
            </a:r>
            <a:r>
              <a:rPr lang="si-LK" sz="2400" dirty="0" smtClean="0">
                <a:solidFill>
                  <a:srgbClr val="7030A0"/>
                </a:solidFill>
              </a:rPr>
              <a:t>.</a:t>
            </a:r>
            <a:endParaRPr lang="en-GB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 err="1" smtClean="0"/>
              <a:t>පරිගණකයේ</a:t>
            </a:r>
            <a:r>
              <a:rPr lang="en-GB" sz="2400" b="1" dirty="0" smtClean="0"/>
              <a:t> </a:t>
            </a:r>
            <a:r>
              <a:rPr lang="si-LK" sz="2400" b="1" dirty="0" smtClean="0"/>
              <a:t>ප්‍ර</a:t>
            </a:r>
            <a:r>
              <a:rPr lang="en-GB" sz="2400" b="1" dirty="0" err="1" smtClean="0"/>
              <a:t>මාණය</a:t>
            </a:r>
            <a:r>
              <a:rPr lang="si-LK" sz="2400" b="1" dirty="0" smtClean="0"/>
              <a:t> </a:t>
            </a:r>
            <a:r>
              <a:rPr lang="si-LK" sz="2400" dirty="0" smtClean="0"/>
              <a:t>-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කාමරයක්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තරම්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විශාලය</a:t>
            </a:r>
            <a:r>
              <a:rPr lang="si-LK" sz="2400" dirty="0" smtClean="0">
                <a:solidFill>
                  <a:srgbClr val="7030A0"/>
                </a:solidFill>
              </a:rPr>
              <a:t>.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endParaRPr lang="si-LK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/>
              <a:t>ක</a:t>
            </a:r>
            <a:r>
              <a:rPr lang="si-LK" sz="2400" b="1" dirty="0" smtClean="0"/>
              <a:t>්‍රි</a:t>
            </a:r>
            <a:r>
              <a:rPr lang="en-GB" sz="2400" b="1" dirty="0" err="1" smtClean="0"/>
              <a:t>යාත්මක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වේගය</a:t>
            </a:r>
            <a:r>
              <a:rPr lang="si-LK" sz="2400" b="1" dirty="0" smtClean="0"/>
              <a:t> -</a:t>
            </a:r>
            <a:r>
              <a:rPr lang="en-GB" sz="2400" dirty="0" smtClean="0"/>
              <a:t> </a:t>
            </a:r>
            <a:r>
              <a:rPr lang="si-LK" sz="2400" dirty="0" smtClean="0">
                <a:solidFill>
                  <a:srgbClr val="7030A0"/>
                </a:solidFill>
              </a:rPr>
              <a:t>මිලි තත්ත්පරවලින්</a:t>
            </a:r>
            <a:r>
              <a:rPr lang="en-GB" sz="2400" dirty="0" smtClean="0">
                <a:solidFill>
                  <a:srgbClr val="7030A0"/>
                </a:solidFill>
              </a:rPr>
              <a:t> ම</a:t>
            </a:r>
            <a:r>
              <a:rPr lang="si-LK" sz="2400" dirty="0" smtClean="0">
                <a:solidFill>
                  <a:srgbClr val="7030A0"/>
                </a:solidFill>
              </a:rPr>
              <a:t>නින </a:t>
            </a:r>
            <a:r>
              <a:rPr lang="en-GB" sz="2400" dirty="0" err="1" smtClean="0">
                <a:solidFill>
                  <a:srgbClr val="7030A0"/>
                </a:solidFill>
              </a:rPr>
              <a:t>ලදී</a:t>
            </a:r>
            <a:r>
              <a:rPr lang="si-LK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b="1" dirty="0" err="1" smtClean="0"/>
              <a:t>පිරිවැය</a:t>
            </a:r>
            <a:r>
              <a:rPr lang="si-LK" sz="2400" b="1" dirty="0" smtClean="0"/>
              <a:t> </a:t>
            </a:r>
            <a:r>
              <a:rPr lang="si-LK" sz="2400" dirty="0" smtClean="0"/>
              <a:t>-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නිෂ්පාදනය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හා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නඩත්තුව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සඳහා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විශාල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පිරිවැයක්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දැරීමට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සිදුවිය</a:t>
            </a:r>
            <a:r>
              <a:rPr lang="si-LK" sz="2400" dirty="0" smtClean="0">
                <a:solidFill>
                  <a:srgbClr val="7030A0"/>
                </a:solidFill>
              </a:rPr>
              <a:t>.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endParaRPr lang="si-LK" sz="2400" dirty="0" smtClean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06396" y="381000"/>
            <a:ext cx="6800850" cy="778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i-LK" sz="2800" b="1" dirty="0" smtClean="0"/>
              <a:t>පළමු පරම්පරාවේ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පරිගණක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සඳහා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උදාහරණ</a:t>
            </a:r>
            <a:r>
              <a:rPr lang="si-LK" sz="2800" dirty="0" smtClean="0"/>
              <a:t> </a:t>
            </a:r>
            <a:r>
              <a:rPr lang="en-GB" sz="2800" dirty="0" smtClean="0"/>
              <a:t>   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75" y="1171154"/>
            <a:ext cx="3108671" cy="23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" y="1183444"/>
            <a:ext cx="2669241" cy="266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359" y="4235585"/>
            <a:ext cx="131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ENIVAC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71298" y="3973975"/>
            <a:ext cx="172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</a:t>
            </a:r>
            <a:r>
              <a:rPr lang="en-US" sz="2800" dirty="0"/>
              <a:t>V</a:t>
            </a:r>
            <a:r>
              <a:rPr lang="en-US" sz="2800" dirty="0" smtClean="0"/>
              <a:t>AC</a:t>
            </a:r>
            <a:endParaRPr lang="en-US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988482"/>
            <a:ext cx="2698780" cy="257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02684" y="3805858"/>
            <a:ext cx="0" cy="4067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685700" y="3576348"/>
            <a:ext cx="0" cy="4067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70581" y="5638800"/>
            <a:ext cx="2923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62888" y="5377190"/>
            <a:ext cx="249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EDVAC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7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04800" y="257574"/>
            <a:ext cx="3657600" cy="9708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3600" dirty="0" smtClean="0"/>
              <a:t>දෙවන </a:t>
            </a:r>
            <a:r>
              <a:rPr lang="si-LK" sz="3600" dirty="0"/>
              <a:t>පරම්පරාව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1" y="441476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600" b="1" dirty="0" smtClean="0"/>
              <a:t>1956 - 1963</a:t>
            </a:r>
            <a:endParaRPr lang="en-US" sz="36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F3F7D05-5004-E24B-BCC1-3402A41D0F9F}"/>
              </a:ext>
            </a:extLst>
          </p:cNvPr>
          <p:cNvSpPr txBox="1">
            <a:spLocks/>
          </p:cNvSpPr>
          <p:nvPr/>
        </p:nvSpPr>
        <p:spPr>
          <a:xfrm>
            <a:off x="114300" y="2478598"/>
            <a:ext cx="9029700" cy="4074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 smtClean="0"/>
              <a:t>භාවිතා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කරන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ලද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ඉලෙක්</a:t>
            </a:r>
            <a:r>
              <a:rPr lang="si-LK" sz="2400" b="1" dirty="0" smtClean="0"/>
              <a:t>ට්‍රො</a:t>
            </a:r>
            <a:r>
              <a:rPr lang="en-GB" sz="2400" b="1" dirty="0" err="1" smtClean="0"/>
              <a:t>නික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තාක්ෂණය</a:t>
            </a:r>
            <a:r>
              <a:rPr lang="si-LK" sz="2400" b="1" dirty="0" smtClean="0"/>
              <a:t>  </a:t>
            </a:r>
            <a:r>
              <a:rPr lang="en-GB" sz="2400" b="1" dirty="0" smtClean="0"/>
              <a:t> </a:t>
            </a:r>
            <a:r>
              <a:rPr lang="si-LK" sz="2400" dirty="0" smtClean="0"/>
              <a:t>- </a:t>
            </a:r>
            <a:r>
              <a:rPr lang="si-LK" sz="2400" b="1" dirty="0" smtClean="0">
                <a:solidFill>
                  <a:srgbClr val="FF0000"/>
                </a:solidFill>
              </a:rPr>
              <a:t>ට්‍රාන්සිස්ටර්</a:t>
            </a:r>
            <a:r>
              <a:rPr lang="en-US" sz="1800" b="1" dirty="0" smtClean="0">
                <a:solidFill>
                  <a:srgbClr val="FF0000"/>
                </a:solidFill>
              </a:rPr>
              <a:t>(transistors)</a:t>
            </a:r>
            <a:endParaRPr lang="si-LK" sz="1800" b="1" dirty="0" smtClean="0">
              <a:solidFill>
                <a:srgbClr val="FF0000"/>
              </a:solidFill>
            </a:endParaRPr>
          </a:p>
          <a:p>
            <a:pPr marL="225425" indent="-225425">
              <a:lnSpc>
                <a:spcPct val="150000"/>
              </a:lnSpc>
            </a:pPr>
            <a:r>
              <a:rPr lang="en-GB" sz="2400" b="1" dirty="0" err="1"/>
              <a:t>විදුලි</a:t>
            </a:r>
            <a:r>
              <a:rPr lang="en-GB" sz="2400" b="1" dirty="0"/>
              <a:t> </a:t>
            </a:r>
            <a:r>
              <a:rPr lang="en-GB" sz="2400" b="1" dirty="0" err="1"/>
              <a:t>පරිභෝජනය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පළමු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අඩුය</a:t>
            </a:r>
            <a:r>
              <a:rPr lang="en-GB" sz="2400" dirty="0">
                <a:solidFill>
                  <a:srgbClr val="7030A0"/>
                </a:solidFill>
              </a:rPr>
              <a:t>.</a:t>
            </a:r>
          </a:p>
          <a:p>
            <a:pPr marL="225425" indent="-225425">
              <a:lnSpc>
                <a:spcPct val="150000"/>
              </a:lnSpc>
            </a:pPr>
            <a:r>
              <a:rPr lang="en-GB" sz="2400" b="1" dirty="0" err="1"/>
              <a:t>පරිගණකයේ</a:t>
            </a:r>
            <a:r>
              <a:rPr lang="en-GB" sz="2400" b="1" dirty="0"/>
              <a:t> </a:t>
            </a:r>
            <a:r>
              <a:rPr lang="si-LK" sz="2400" b="1" dirty="0"/>
              <a:t>ප්‍ර</a:t>
            </a:r>
            <a:r>
              <a:rPr lang="en-GB" sz="2400" b="1" dirty="0" err="1"/>
              <a:t>මාණය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පළමු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කුඩාය</a:t>
            </a:r>
            <a:r>
              <a:rPr lang="en-GB" sz="2400" dirty="0">
                <a:solidFill>
                  <a:srgbClr val="7030A0"/>
                </a:solidFill>
              </a:rPr>
              <a:t>. </a:t>
            </a:r>
            <a:endParaRPr lang="si-LK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/>
              <a:t>ක</a:t>
            </a:r>
            <a:r>
              <a:rPr lang="si-LK" sz="2400" b="1" dirty="0"/>
              <a:t>්‍රි</a:t>
            </a:r>
            <a:r>
              <a:rPr lang="en-GB" sz="2400" b="1" dirty="0" err="1"/>
              <a:t>යාත්මක</a:t>
            </a:r>
            <a:r>
              <a:rPr lang="en-GB" sz="2400" b="1" dirty="0"/>
              <a:t> </a:t>
            </a:r>
            <a:r>
              <a:rPr lang="en-GB" sz="2400" b="1" dirty="0" err="1"/>
              <a:t>වේගය</a:t>
            </a:r>
            <a:r>
              <a:rPr lang="si-LK" sz="2400" b="1" dirty="0"/>
              <a:t> -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7030A0"/>
                </a:solidFill>
              </a:rPr>
              <a:t>මයි</a:t>
            </a:r>
            <a:r>
              <a:rPr lang="si-LK" sz="2400" dirty="0">
                <a:solidFill>
                  <a:srgbClr val="7030A0"/>
                </a:solidFill>
              </a:rPr>
              <a:t>ක්‍රො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si-LK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තත්</a:t>
            </a:r>
            <a:r>
              <a:rPr lang="si-LK" sz="2400" dirty="0">
                <a:solidFill>
                  <a:srgbClr val="7030A0"/>
                </a:solidFill>
              </a:rPr>
              <a:t>ත්</a:t>
            </a:r>
            <a:r>
              <a:rPr lang="en-GB" sz="2400" dirty="0" err="1">
                <a:solidFill>
                  <a:srgbClr val="7030A0"/>
                </a:solidFill>
              </a:rPr>
              <a:t>පරවලින්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මනින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ලදි</a:t>
            </a:r>
            <a:r>
              <a:rPr lang="en-GB" sz="2400" dirty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400" b="1" dirty="0" err="1"/>
              <a:t>පිරිවැය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7030A0"/>
                </a:solidFill>
              </a:rPr>
              <a:t>මිලදී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ගැනීමට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විශාල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පිරිවැයක්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දැරීමට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සිදුවිය</a:t>
            </a:r>
            <a:r>
              <a:rPr lang="en-GB" sz="2400" dirty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2579" y="290525"/>
            <a:ext cx="219584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885950" y="209880"/>
            <a:ext cx="6521218" cy="631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i-LK" sz="2800" b="1" dirty="0" smtClean="0"/>
              <a:t>දෙවන පරම්පරාවේ </a:t>
            </a:r>
            <a:r>
              <a:rPr lang="en-GB" sz="2800" b="1" dirty="0" err="1" smtClean="0"/>
              <a:t>පරිගණක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සඳහා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උදාහරණ</a:t>
            </a:r>
            <a:r>
              <a:rPr lang="si-LK" sz="2800" dirty="0" smtClean="0"/>
              <a:t> </a:t>
            </a:r>
            <a:r>
              <a:rPr lang="en-GB" sz="2800" dirty="0" smtClean="0"/>
              <a:t>  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85095" y="5507780"/>
            <a:ext cx="22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IBM 7030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64642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CDC 1604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85950" y="4966477"/>
            <a:ext cx="0" cy="410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94329" y="5049586"/>
            <a:ext cx="0" cy="458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8" y="1522765"/>
            <a:ext cx="2582784" cy="34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28" y="1622689"/>
            <a:ext cx="3730672" cy="33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1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28600" y="331423"/>
            <a:ext cx="3657599" cy="11163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3600" dirty="0" smtClean="0"/>
              <a:t>තෙවන </a:t>
            </a:r>
            <a:r>
              <a:rPr lang="si-LK" sz="3600" dirty="0"/>
              <a:t>පරම්පරාව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199" y="566445"/>
            <a:ext cx="276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600" b="1" dirty="0" smtClean="0"/>
              <a:t>1964 - 1971</a:t>
            </a:r>
            <a:endParaRPr lang="en-US" sz="36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F3F7D05-5004-E24B-BCC1-3402A41D0F9F}"/>
              </a:ext>
            </a:extLst>
          </p:cNvPr>
          <p:cNvSpPr txBox="1">
            <a:spLocks/>
          </p:cNvSpPr>
          <p:nvPr/>
        </p:nvSpPr>
        <p:spPr>
          <a:xfrm>
            <a:off x="36870" y="2131764"/>
            <a:ext cx="9488129" cy="4497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 smtClean="0"/>
              <a:t>භාවිතා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කරන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ලද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ඉලෙක්</a:t>
            </a:r>
            <a:r>
              <a:rPr lang="si-LK" sz="2400" b="1" dirty="0" smtClean="0"/>
              <a:t>ට්‍රො</a:t>
            </a:r>
            <a:r>
              <a:rPr lang="en-GB" sz="2400" b="1" dirty="0" err="1" smtClean="0"/>
              <a:t>නික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තාක්ෂණය</a:t>
            </a:r>
            <a:r>
              <a:rPr lang="si-LK" sz="2400" b="1" dirty="0" smtClean="0"/>
              <a:t> </a:t>
            </a:r>
            <a:r>
              <a:rPr lang="en-GB" sz="2400" b="1" dirty="0" smtClean="0"/>
              <a:t> </a:t>
            </a:r>
            <a:r>
              <a:rPr lang="en-US" sz="2400" dirty="0"/>
              <a:t>-</a:t>
            </a:r>
            <a:r>
              <a:rPr lang="si-LK" sz="2400" b="1" dirty="0" smtClean="0">
                <a:solidFill>
                  <a:srgbClr val="FF0000"/>
                </a:solidFill>
              </a:rPr>
              <a:t>අනුකලිත පරිපථ </a:t>
            </a:r>
            <a:r>
              <a:rPr lang="en-US" sz="2400" b="1" dirty="0" smtClean="0">
                <a:solidFill>
                  <a:srgbClr val="FF0000"/>
                </a:solidFill>
              </a:rPr>
              <a:t>(integrated circuits)</a:t>
            </a:r>
            <a:endParaRPr lang="si-LK" sz="2400" b="1" dirty="0" smtClean="0">
              <a:solidFill>
                <a:srgbClr val="FF0000"/>
              </a:solidFill>
            </a:endParaRPr>
          </a:p>
          <a:p>
            <a:pPr marL="225425" indent="-225425">
              <a:lnSpc>
                <a:spcPct val="150000"/>
              </a:lnSpc>
            </a:pPr>
            <a:r>
              <a:rPr lang="en-GB" sz="2400" b="1" dirty="0" err="1"/>
              <a:t>විදුලි</a:t>
            </a:r>
            <a:r>
              <a:rPr lang="en-GB" sz="2400" b="1" dirty="0"/>
              <a:t> </a:t>
            </a:r>
            <a:r>
              <a:rPr lang="en-GB" sz="2400" b="1" dirty="0" err="1"/>
              <a:t>පරිභෝජනය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දෙවන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අඩුය</a:t>
            </a:r>
            <a:r>
              <a:rPr lang="en-GB" sz="2400" dirty="0">
                <a:solidFill>
                  <a:srgbClr val="7030A0"/>
                </a:solidFill>
              </a:rPr>
              <a:t>.</a:t>
            </a:r>
          </a:p>
          <a:p>
            <a:pPr marL="225425" indent="-225425">
              <a:lnSpc>
                <a:spcPct val="150000"/>
              </a:lnSpc>
            </a:pPr>
            <a:r>
              <a:rPr lang="en-GB" sz="2400" b="1" dirty="0" err="1"/>
              <a:t>පරිගණකයේ</a:t>
            </a:r>
            <a:r>
              <a:rPr lang="en-GB" sz="2400" b="1" dirty="0"/>
              <a:t> </a:t>
            </a:r>
            <a:r>
              <a:rPr lang="si-LK" sz="2400" b="1" dirty="0"/>
              <a:t>ප්‍ර</a:t>
            </a:r>
            <a:r>
              <a:rPr lang="en-GB" sz="2400" b="1" dirty="0" err="1"/>
              <a:t>මාණය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දෙවන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කුඩාය</a:t>
            </a:r>
            <a:r>
              <a:rPr lang="en-GB" sz="2400" dirty="0">
                <a:solidFill>
                  <a:srgbClr val="7030A0"/>
                </a:solidFill>
              </a:rPr>
              <a:t>. </a:t>
            </a:r>
            <a:endParaRPr lang="si-LK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/>
              <a:t>ක</a:t>
            </a:r>
            <a:r>
              <a:rPr lang="si-LK" sz="2400" b="1" dirty="0"/>
              <a:t>්‍රි</a:t>
            </a:r>
            <a:r>
              <a:rPr lang="en-GB" sz="2400" b="1" dirty="0" err="1"/>
              <a:t>යාත්මක</a:t>
            </a:r>
            <a:r>
              <a:rPr lang="en-GB" sz="2400" b="1" dirty="0"/>
              <a:t> </a:t>
            </a:r>
            <a:r>
              <a:rPr lang="en-GB" sz="2400" b="1" dirty="0" err="1"/>
              <a:t>වේගය</a:t>
            </a:r>
            <a:r>
              <a:rPr lang="si-LK" sz="2400" b="1" dirty="0"/>
              <a:t> 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නැනෝ </a:t>
            </a:r>
            <a:r>
              <a:rPr lang="en-GB" sz="2400" dirty="0" err="1">
                <a:solidFill>
                  <a:srgbClr val="7030A0"/>
                </a:solidFill>
              </a:rPr>
              <a:t>තත්</a:t>
            </a:r>
            <a:r>
              <a:rPr lang="si-LK" sz="2400" dirty="0">
                <a:solidFill>
                  <a:srgbClr val="7030A0"/>
                </a:solidFill>
              </a:rPr>
              <a:t>ත්</a:t>
            </a:r>
            <a:r>
              <a:rPr lang="en-GB" sz="2400" dirty="0" err="1">
                <a:solidFill>
                  <a:srgbClr val="7030A0"/>
                </a:solidFill>
              </a:rPr>
              <a:t>පරවලින්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මනින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ලදි</a:t>
            </a:r>
            <a:r>
              <a:rPr lang="en-GB" sz="2400" dirty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400" b="1" dirty="0" err="1"/>
              <a:t>පිරිවැය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දෙවන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මිලදී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ගැනීමට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si-LK" sz="2400" dirty="0">
                <a:solidFill>
                  <a:srgbClr val="7030A0"/>
                </a:solidFill>
              </a:rPr>
              <a:t>අවශ්‍ය 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පිරිවැ</a:t>
            </a:r>
            <a:r>
              <a:rPr lang="en-GB" sz="2400" dirty="0" err="1" smtClean="0">
                <a:solidFill>
                  <a:srgbClr val="7030A0"/>
                </a:solidFill>
              </a:rPr>
              <a:t>ය</a:t>
            </a:r>
            <a:r>
              <a:rPr lang="si-LK" sz="2400" dirty="0" smtClean="0">
                <a:solidFill>
                  <a:srgbClr val="7030A0"/>
                </a:solidFill>
              </a:rPr>
              <a:t> අඩ</a:t>
            </a:r>
            <a:r>
              <a:rPr lang="si-LK" sz="2400" dirty="0">
                <a:solidFill>
                  <a:srgbClr val="7030A0"/>
                </a:solidFill>
              </a:rPr>
              <a:t>ුය.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0716"/>
            <a:ext cx="2434713" cy="143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9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19200" y="381001"/>
            <a:ext cx="6978471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i-LK" sz="2800" b="1" dirty="0" smtClean="0"/>
              <a:t>තෙවන පරම්පරාවේ </a:t>
            </a:r>
            <a:r>
              <a:rPr lang="en-GB" sz="2800" b="1" dirty="0" err="1" smtClean="0"/>
              <a:t>පරිගණක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සඳහා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උදාහරණ</a:t>
            </a:r>
            <a:r>
              <a:rPr lang="si-LK" sz="2800" dirty="0" smtClean="0"/>
              <a:t> </a:t>
            </a:r>
            <a:r>
              <a:rPr lang="en-GB" sz="2800" dirty="0" smtClean="0"/>
              <a:t>   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78160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IBM </a:t>
            </a:r>
            <a:r>
              <a:rPr lang="si-LK" sz="2800" dirty="0" smtClean="0"/>
              <a:t>360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808278"/>
            <a:ext cx="210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CDC</a:t>
            </a:r>
            <a:r>
              <a:rPr lang="si-LK" sz="2800" dirty="0" smtClean="0"/>
              <a:t> 6600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69596" y="4197208"/>
            <a:ext cx="0" cy="4861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64477" y="4233216"/>
            <a:ext cx="0" cy="5923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4" y="1650195"/>
            <a:ext cx="2772997" cy="24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39" y="1532060"/>
            <a:ext cx="2907943" cy="270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60" y="127375"/>
            <a:ext cx="1853826" cy="185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Wave 1"/>
          <p:cNvSpPr/>
          <p:nvPr/>
        </p:nvSpPr>
        <p:spPr>
          <a:xfrm>
            <a:off x="143797" y="381000"/>
            <a:ext cx="3638781" cy="8941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3600" dirty="0" smtClean="0"/>
              <a:t>සිව්වන පරම</a:t>
            </a:r>
            <a:r>
              <a:rPr lang="si-LK" sz="3600" dirty="0"/>
              <a:t>්පරාව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53995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200" b="1" dirty="0" smtClean="0"/>
              <a:t>1971 සිට මේ දක්වා </a:t>
            </a:r>
            <a:endParaRPr lang="en-US" sz="32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F3F7D05-5004-E24B-BCC1-3402A41D0F9F}"/>
              </a:ext>
            </a:extLst>
          </p:cNvPr>
          <p:cNvSpPr txBox="1">
            <a:spLocks/>
          </p:cNvSpPr>
          <p:nvPr/>
        </p:nvSpPr>
        <p:spPr>
          <a:xfrm>
            <a:off x="2458" y="1981201"/>
            <a:ext cx="9370142" cy="4421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 smtClean="0"/>
              <a:t>භාවිතා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කරන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ලද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ඉලෙක්</a:t>
            </a:r>
            <a:r>
              <a:rPr lang="si-LK" sz="2400" b="1" dirty="0" smtClean="0"/>
              <a:t>ට්‍රො</a:t>
            </a:r>
            <a:r>
              <a:rPr lang="en-GB" sz="2400" b="1" dirty="0" err="1" smtClean="0"/>
              <a:t>නික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තාක්ෂණය</a:t>
            </a:r>
            <a:r>
              <a:rPr lang="si-LK" sz="2400" b="1" dirty="0" smtClean="0"/>
              <a:t> </a:t>
            </a:r>
            <a:r>
              <a:rPr lang="en-GB" sz="2400" b="1" dirty="0" smtClean="0"/>
              <a:t> </a:t>
            </a:r>
            <a:r>
              <a:rPr lang="en-US" sz="2400" dirty="0" smtClean="0"/>
              <a:t>-</a:t>
            </a:r>
            <a:r>
              <a:rPr lang="si-LK" sz="2400" b="1" dirty="0" smtClean="0">
                <a:solidFill>
                  <a:srgbClr val="FF0000"/>
                </a:solidFill>
              </a:rPr>
              <a:t>ක්ෂුද්‍ර පරිපථ </a:t>
            </a:r>
            <a:r>
              <a:rPr lang="en-US" b="1" dirty="0" smtClean="0">
                <a:solidFill>
                  <a:srgbClr val="FF0000"/>
                </a:solidFill>
              </a:rPr>
              <a:t>(Microprocessors)</a:t>
            </a:r>
            <a:endParaRPr lang="si-LK" b="1" dirty="0" smtClean="0">
              <a:solidFill>
                <a:srgbClr val="FF0000"/>
              </a:solidFill>
            </a:endParaRPr>
          </a:p>
          <a:p>
            <a:pPr marL="225425" indent="-225425">
              <a:lnSpc>
                <a:spcPct val="150000"/>
              </a:lnSpc>
            </a:pPr>
            <a:r>
              <a:rPr lang="en-GB" sz="2400" b="1" dirty="0" err="1"/>
              <a:t>විදුලි</a:t>
            </a:r>
            <a:r>
              <a:rPr lang="en-GB" sz="2400" b="1" dirty="0"/>
              <a:t> </a:t>
            </a:r>
            <a:r>
              <a:rPr lang="en-GB" sz="2400" b="1" dirty="0" err="1"/>
              <a:t>පරිභෝජනය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තෙවන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අඩුය</a:t>
            </a:r>
            <a:r>
              <a:rPr lang="en-GB" sz="2400" dirty="0">
                <a:solidFill>
                  <a:srgbClr val="7030A0"/>
                </a:solidFill>
              </a:rPr>
              <a:t>.</a:t>
            </a:r>
          </a:p>
          <a:p>
            <a:pPr marL="225425" indent="-225425">
              <a:lnSpc>
                <a:spcPct val="150000"/>
              </a:lnSpc>
            </a:pPr>
            <a:r>
              <a:rPr lang="en-GB" sz="2400" b="1" dirty="0" err="1"/>
              <a:t>පරිගණකයේ</a:t>
            </a:r>
            <a:r>
              <a:rPr lang="en-GB" sz="2400" b="1" dirty="0"/>
              <a:t> </a:t>
            </a:r>
            <a:r>
              <a:rPr lang="si-LK" sz="2400" b="1" dirty="0"/>
              <a:t>ප්‍ර</a:t>
            </a:r>
            <a:r>
              <a:rPr lang="en-GB" sz="2400" b="1" dirty="0" err="1"/>
              <a:t>මාණය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තෙවන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si-LK" sz="2400" dirty="0">
                <a:solidFill>
                  <a:srgbClr val="7030A0"/>
                </a:solidFill>
              </a:rPr>
              <a:t> ඉතා </a:t>
            </a:r>
            <a:r>
              <a:rPr lang="en-GB" sz="2400" dirty="0" err="1">
                <a:solidFill>
                  <a:srgbClr val="7030A0"/>
                </a:solidFill>
              </a:rPr>
              <a:t>කුඩාය</a:t>
            </a:r>
            <a:r>
              <a:rPr lang="en-GB" sz="2400" dirty="0">
                <a:solidFill>
                  <a:srgbClr val="7030A0"/>
                </a:solidFill>
              </a:rPr>
              <a:t>. </a:t>
            </a:r>
            <a:endParaRPr lang="si-LK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/>
              <a:t>ක</a:t>
            </a:r>
            <a:r>
              <a:rPr lang="si-LK" sz="2400" b="1" dirty="0"/>
              <a:t>්‍රි</a:t>
            </a:r>
            <a:r>
              <a:rPr lang="en-GB" sz="2400" b="1" dirty="0" err="1"/>
              <a:t>යාත්මක</a:t>
            </a:r>
            <a:r>
              <a:rPr lang="en-GB" sz="2400" b="1" dirty="0"/>
              <a:t> </a:t>
            </a:r>
            <a:r>
              <a:rPr lang="en-GB" sz="2400" b="1" dirty="0" err="1"/>
              <a:t>වේගය</a:t>
            </a:r>
            <a:r>
              <a:rPr lang="si-LK" sz="2400" b="1" dirty="0"/>
              <a:t> 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පිකෝ  </a:t>
            </a:r>
            <a:r>
              <a:rPr lang="en-GB" sz="2400" dirty="0" err="1">
                <a:solidFill>
                  <a:srgbClr val="7030A0"/>
                </a:solidFill>
              </a:rPr>
              <a:t>තත්</a:t>
            </a:r>
            <a:r>
              <a:rPr lang="si-LK" sz="2400" dirty="0">
                <a:solidFill>
                  <a:srgbClr val="7030A0"/>
                </a:solidFill>
              </a:rPr>
              <a:t>ත්</a:t>
            </a:r>
            <a:r>
              <a:rPr lang="en-GB" sz="2400" dirty="0" err="1">
                <a:solidFill>
                  <a:srgbClr val="7030A0"/>
                </a:solidFill>
              </a:rPr>
              <a:t>පරවලින්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si-LK" sz="2400" dirty="0">
                <a:solidFill>
                  <a:srgbClr val="7030A0"/>
                </a:solidFill>
              </a:rPr>
              <a:t>හා 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MIPS (</a:t>
            </a:r>
            <a:r>
              <a:rPr lang="en-US" dirty="0" err="1">
                <a:solidFill>
                  <a:srgbClr val="7030A0"/>
                </a:solidFill>
              </a:rPr>
              <a:t>millon</a:t>
            </a:r>
            <a:r>
              <a:rPr lang="en-US" dirty="0">
                <a:solidFill>
                  <a:srgbClr val="7030A0"/>
                </a:solidFill>
              </a:rPr>
              <a:t> of </a:t>
            </a:r>
            <a:r>
              <a:rPr lang="en-US" dirty="0" smtClean="0">
                <a:solidFill>
                  <a:srgbClr val="7030A0"/>
                </a:solidFill>
              </a:rPr>
              <a:t>instruction per</a:t>
            </a:r>
            <a:r>
              <a:rPr lang="si-LK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second)</a:t>
            </a:r>
            <a:r>
              <a:rPr lang="si-LK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මනින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ලදි</a:t>
            </a:r>
            <a:r>
              <a:rPr lang="en-GB" sz="2400" dirty="0" smtClean="0">
                <a:solidFill>
                  <a:srgbClr val="7030A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400" b="1" dirty="0" err="1" smtClean="0"/>
              <a:t>ප</a:t>
            </a:r>
            <a:r>
              <a:rPr lang="en-GB" sz="2400" b="1" dirty="0" err="1"/>
              <a:t>ිරිවැය</a:t>
            </a:r>
            <a:r>
              <a:rPr lang="si-LK" sz="2400" b="1" dirty="0"/>
              <a:t> </a:t>
            </a:r>
            <a:r>
              <a:rPr lang="si-LK" sz="2400" dirty="0"/>
              <a:t>-</a:t>
            </a:r>
            <a:r>
              <a:rPr lang="en-GB" sz="2400" dirty="0"/>
              <a:t> </a:t>
            </a:r>
            <a:r>
              <a:rPr lang="si-LK" sz="2400" dirty="0">
                <a:solidFill>
                  <a:srgbClr val="7030A0"/>
                </a:solidFill>
              </a:rPr>
              <a:t>දෙවන </a:t>
            </a:r>
            <a:r>
              <a:rPr lang="en-GB" sz="2400" dirty="0" err="1">
                <a:solidFill>
                  <a:srgbClr val="7030A0"/>
                </a:solidFill>
              </a:rPr>
              <a:t>පරම්පරාවට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සාපේක්ෂව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මිලදී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ගැනීමට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si-LK" sz="2400" dirty="0">
                <a:solidFill>
                  <a:srgbClr val="7030A0"/>
                </a:solidFill>
              </a:rPr>
              <a:t>අවශ්‍ය 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පිරිවැය</a:t>
            </a:r>
            <a:r>
              <a:rPr lang="si-LK" sz="2400" dirty="0">
                <a:solidFill>
                  <a:srgbClr val="7030A0"/>
                </a:solidFill>
              </a:rPr>
              <a:t> අඩුය.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1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1450" y="79462"/>
            <a:ext cx="874395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i-LK" sz="2400" b="1" dirty="0" smtClean="0"/>
              <a:t>හතරවන පරම්පරාවේ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පරිගණක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සඳහා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උදාහරණ</a:t>
            </a:r>
            <a:r>
              <a:rPr lang="si-LK" sz="2400" b="1" dirty="0" smtClean="0"/>
              <a:t> </a:t>
            </a:r>
            <a:r>
              <a:rPr lang="si-LK" sz="2400" dirty="0" smtClean="0"/>
              <a:t> -</a:t>
            </a:r>
            <a:r>
              <a:rPr lang="en-GB" sz="2400" dirty="0" smtClean="0"/>
              <a:t>    </a:t>
            </a:r>
            <a:r>
              <a:rPr lang="si-LK" sz="2400" dirty="0" smtClean="0">
                <a:solidFill>
                  <a:srgbClr val="C00000"/>
                </a:solidFill>
              </a:rPr>
              <a:t>නූතනයේ භාවිතා වන</a:t>
            </a:r>
          </a:p>
          <a:p>
            <a:pPr marL="0" indent="0">
              <a:buNone/>
            </a:pPr>
            <a:r>
              <a:rPr lang="si-LK" sz="2400" dirty="0">
                <a:solidFill>
                  <a:srgbClr val="C00000"/>
                </a:solidFill>
              </a:rPr>
              <a:t>	</a:t>
            </a:r>
            <a:r>
              <a:rPr lang="si-LK" sz="2400" dirty="0" smtClean="0">
                <a:solidFill>
                  <a:srgbClr val="C00000"/>
                </a:solidFill>
              </a:rPr>
              <a:t>						 පරිගණක</a:t>
            </a:r>
            <a:endParaRPr lang="en-GB" sz="2400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4256637" cy="37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743200"/>
            <a:ext cx="2686050" cy="223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3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F3F7D05-5004-E24B-BCC1-3402A41D0F9F}"/>
              </a:ext>
            </a:extLst>
          </p:cNvPr>
          <p:cNvSpPr txBox="1">
            <a:spLocks/>
          </p:cNvSpPr>
          <p:nvPr/>
        </p:nvSpPr>
        <p:spPr>
          <a:xfrm>
            <a:off x="1371600" y="1371600"/>
            <a:ext cx="5791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i-LK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ස්තූතියි.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F3F7D05-5004-E24B-BCC1-3402A41D0F9F}"/>
              </a:ext>
            </a:extLst>
          </p:cNvPr>
          <p:cNvSpPr txBox="1">
            <a:spLocks/>
          </p:cNvSpPr>
          <p:nvPr/>
        </p:nvSpPr>
        <p:spPr>
          <a:xfrm>
            <a:off x="381000" y="4953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i-LK" sz="2400" dirty="0"/>
          </a:p>
          <a:p>
            <a:pPr marL="0" indent="0">
              <a:buNone/>
            </a:pPr>
            <a:r>
              <a:rPr lang="si-LK" sz="2400" dirty="0" smtClean="0"/>
              <a:t>සැකසුම - 	එල්.ඒ.අයි.ඉරෝසනි ලියනගේ </a:t>
            </a:r>
          </a:p>
          <a:p>
            <a:pPr marL="0" indent="0">
              <a:buNone/>
            </a:pPr>
            <a:r>
              <a:rPr lang="si-LK" sz="2400" dirty="0" smtClean="0"/>
              <a:t>		මිනු/කිතුල්වල මුනිදාස කුමාතුංග ක.වි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9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i-L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01.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i-L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මධ</a:t>
            </a:r>
            <a:r>
              <a:rPr lang="si-LK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්‍ය සැකසුම් </a:t>
            </a:r>
            <a:r>
              <a:rPr lang="si-L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ඒකකය</a:t>
            </a:r>
            <a:br>
              <a:rPr lang="si-L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Central Processing Unit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248212"/>
              </p:ext>
            </p:extLst>
          </p:nvPr>
        </p:nvGraphicFramePr>
        <p:xfrm>
          <a:off x="-304800" y="1981200"/>
          <a:ext cx="929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1046" y="1295400"/>
            <a:ext cx="8229600" cy="4525963"/>
          </a:xfrm>
        </p:spPr>
        <p:txBody>
          <a:bodyPr>
            <a:normAutofit/>
          </a:bodyPr>
          <a:lstStyle/>
          <a:p>
            <a:pPr marL="574675" indent="-574675" algn="just">
              <a:buFont typeface="Wingdings" pitchFamily="2" charset="2"/>
              <a:buChar char="v"/>
            </a:pPr>
            <a:r>
              <a:rPr lang="si-LK" sz="2800" dirty="0"/>
              <a:t>ලබා දෙන උපදෙස් අනුව ක්‍රියාත්මක වෙමින් දත්ත සැකසීම සිදු කරන අංකිත පරිපථයකි</a:t>
            </a:r>
            <a:r>
              <a:rPr lang="si-LK" sz="2800" dirty="0" smtClean="0"/>
              <a:t>.</a:t>
            </a:r>
          </a:p>
          <a:p>
            <a:pPr marL="574675" indent="-574675" algn="just">
              <a:buFont typeface="Wingdings" pitchFamily="2" charset="2"/>
              <a:buChar char="v"/>
            </a:pPr>
            <a:r>
              <a:rPr lang="si-LK" sz="2800" dirty="0" smtClean="0"/>
              <a:t>මෙය පරිගණකයේ මොළය ලෙස හ</a:t>
            </a:r>
            <a:r>
              <a:rPr lang="si-LK" sz="2800" dirty="0" smtClean="0">
                <a:latin typeface="Iskoola Pota"/>
                <a:cs typeface="Iskoola Pota"/>
              </a:rPr>
              <a:t>ඳුන්වයි.</a:t>
            </a:r>
            <a:endParaRPr lang="en-US" sz="2800" dirty="0"/>
          </a:p>
          <a:p>
            <a:pPr marL="574675" indent="-574675" algn="just">
              <a:buFont typeface="Wingdings" pitchFamily="2" charset="2"/>
              <a:buChar char="v"/>
            </a:pPr>
            <a:r>
              <a:rPr lang="si-LK" sz="2800" dirty="0"/>
              <a:t>පරිගණකය මගින් ඉටු කරන කාර්යය කුමක් වුවද ඒ ඕනෑම අවස්ථාවක දී මධ්‍ය සැකසුම් ඒකකය පසුබිමින් ක්‍රියාත්මක වේ.</a:t>
            </a:r>
          </a:p>
          <a:p>
            <a:pPr marL="574675" indent="-574675">
              <a:buFont typeface="Wingdings" pitchFamily="2" charset="2"/>
              <a:buChar char="v"/>
            </a:pPr>
            <a:r>
              <a:rPr lang="si-LK" sz="2800" dirty="0" smtClean="0"/>
              <a:t>මෙහි ප</a:t>
            </a:r>
            <a:r>
              <a:rPr lang="si-LK" sz="2800" dirty="0"/>
              <a:t>්‍රධාන </a:t>
            </a:r>
            <a:r>
              <a:rPr lang="si-LK" sz="2800" dirty="0" smtClean="0"/>
              <a:t>කාර</a:t>
            </a:r>
            <a:r>
              <a:rPr lang="si-LK" sz="2800" dirty="0"/>
              <a:t>්යය වනුයේ ලබා ගන්නා දත්ත දී ඇති උපදෙස්වලට අනුව සැකසිමයි.</a:t>
            </a:r>
          </a:p>
          <a:p>
            <a:pPr marL="574675" indent="-574675">
              <a:buFont typeface="Wingdings" pitchFamily="2" charset="2"/>
              <a:buChar char="v"/>
            </a:pPr>
            <a:endParaRPr lang="en-US" sz="2800" dirty="0"/>
          </a:p>
          <a:p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52400"/>
            <a:ext cx="8474492" cy="990600"/>
            <a:chOff x="410953" y="1216"/>
            <a:chExt cx="8474492" cy="1257578"/>
          </a:xfrm>
          <a:scene3d>
            <a:camera prst="orthographicFront"/>
            <a:lightRig rig="flat" dir="t"/>
          </a:scene3d>
        </p:grpSpPr>
        <p:sp>
          <p:nvSpPr>
            <p:cNvPr id="29" name="Pentagon 28"/>
            <p:cNvSpPr/>
            <p:nvPr/>
          </p:nvSpPr>
          <p:spPr>
            <a:xfrm rot="10800000">
              <a:off x="410953" y="1216"/>
              <a:ext cx="8474492" cy="1257578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Pentagon 4"/>
            <p:cNvSpPr/>
            <p:nvPr/>
          </p:nvSpPr>
          <p:spPr>
            <a:xfrm rot="21600000">
              <a:off x="725347" y="1216"/>
              <a:ext cx="8160098" cy="1257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4557" tIns="140970" rIns="263144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i-LK" sz="3700" b="1" kern="12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මධ්‍ය සැකසුම් ඒකකය හැ</a:t>
              </a:r>
              <a:r>
                <a:rPr lang="si-LK" sz="3700" b="1" kern="12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Iskoola Pota"/>
                  <a:cs typeface="Iskoola Pota"/>
                </a:rPr>
                <a:t>ඳි</a:t>
              </a:r>
              <a:r>
                <a:rPr lang="si-LK" sz="3700" b="1" kern="12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න්වීම</a:t>
              </a:r>
              <a:endParaRPr lang="en-US" sz="37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3343199" cy="1750536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>
          <a:xfrm>
            <a:off x="550369" y="322069"/>
            <a:ext cx="592632" cy="65126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208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698841"/>
            <a:ext cx="8610600" cy="5625759"/>
          </a:xfrm>
        </p:spPr>
        <p:txBody>
          <a:bodyPr>
            <a:normAutofit/>
          </a:bodyPr>
          <a:lstStyle/>
          <a:p>
            <a:pPr marL="574675" indent="-574675" algn="just">
              <a:buFont typeface="Wingdings" pitchFamily="2" charset="2"/>
              <a:buChar char="v"/>
            </a:pPr>
            <a:r>
              <a:rPr lang="si-LK" sz="2800" dirty="0" smtClean="0"/>
              <a:t>මධ්‍ය සැකසුම් ඒකකය බාහිරින් නිරීක්ෂණය කළ නොහැක.</a:t>
            </a:r>
            <a:endParaRPr lang="si-LK" sz="2800" dirty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 smtClean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 smtClean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 smtClean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 smtClean="0"/>
          </a:p>
          <a:p>
            <a:pPr marL="574675" indent="-574675">
              <a:buFont typeface="Wingdings" pitchFamily="2" charset="2"/>
              <a:buChar char="v"/>
            </a:pPr>
            <a:endParaRPr lang="si-LK" sz="2800" dirty="0"/>
          </a:p>
          <a:p>
            <a:pPr marL="574675" indent="-574675">
              <a:buFont typeface="Wingdings" pitchFamily="2" charset="2"/>
              <a:buChar char="v"/>
            </a:pPr>
            <a:r>
              <a:rPr lang="en-US" sz="2800" dirty="0" smtClean="0"/>
              <a:t>CPU </a:t>
            </a:r>
            <a:r>
              <a:rPr lang="si-LK" sz="2800" dirty="0" smtClean="0"/>
              <a:t>හි වේගය මැනීමට හර්ට්ස්</a:t>
            </a:r>
            <a:r>
              <a:rPr lang="en-US" sz="2800" dirty="0"/>
              <a:t> </a:t>
            </a:r>
            <a:r>
              <a:rPr lang="en-US" sz="2800" dirty="0" smtClean="0"/>
              <a:t>(hertz –Hz)</a:t>
            </a:r>
            <a:r>
              <a:rPr lang="si-LK" sz="2800" dirty="0" smtClean="0"/>
              <a:t> භාවිත කරයි.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0823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58528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93436"/>
            <a:ext cx="1717589" cy="114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rved Down Arrow 9"/>
          <p:cNvSpPr/>
          <p:nvPr/>
        </p:nvSpPr>
        <p:spPr>
          <a:xfrm>
            <a:off x="2209800" y="2735914"/>
            <a:ext cx="2438400" cy="7620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5029200" y="2580823"/>
            <a:ext cx="2438400" cy="7620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296" y="296217"/>
            <a:ext cx="8474492" cy="1075383"/>
            <a:chOff x="410953" y="1634192"/>
            <a:chExt cx="8474492" cy="1257578"/>
          </a:xfrm>
          <a:scene3d>
            <a:camera prst="orthographicFront"/>
            <a:lightRig rig="flat" dir="t"/>
          </a:scene3d>
        </p:grpSpPr>
        <p:sp>
          <p:nvSpPr>
            <p:cNvPr id="6" name="Pentagon 5"/>
            <p:cNvSpPr/>
            <p:nvPr/>
          </p:nvSpPr>
          <p:spPr>
            <a:xfrm rot="10800000">
              <a:off x="410953" y="1634192"/>
              <a:ext cx="8474492" cy="1257578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725347" y="1634192"/>
              <a:ext cx="8160098" cy="1257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4557" tIns="140970" rIns="263144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i-LK" sz="3700" b="1" kern="12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මධ්‍ය සැකසුම් ඒකකයේ ප්‍රධාන කොටස්</a:t>
              </a:r>
              <a:endParaRPr lang="en-US" sz="37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35859" y="599375"/>
            <a:ext cx="607142" cy="467425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332296" y="2115234"/>
            <a:ext cx="40386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si-LK" sz="2400" dirty="0" smtClean="0">
                <a:solidFill>
                  <a:srgbClr val="FFC000"/>
                </a:solidFill>
              </a:rPr>
              <a:t>මධ්‍ය සැකසුම් ඒකකය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3295" y="2572434"/>
            <a:ext cx="3276601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5696" y="2817080"/>
            <a:ext cx="2952134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696" y="3666273"/>
            <a:ext cx="2952134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5696" y="4510618"/>
            <a:ext cx="2952134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Memory Register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2694544"/>
            <a:ext cx="3910823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i-LK" sz="2400" dirty="0" smtClean="0"/>
              <a:t>ගණිතමය හා තාර්කික ඒකකය</a:t>
            </a:r>
          </a:p>
          <a:p>
            <a:r>
              <a:rPr lang="en-US" sz="2400" dirty="0" err="1" smtClean="0"/>
              <a:t>Arithmatic</a:t>
            </a:r>
            <a:r>
              <a:rPr lang="en-US" sz="2400" dirty="0" smtClean="0"/>
              <a:t> and Logical Unit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33176" y="3666273"/>
            <a:ext cx="305983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i-LK" sz="2400" dirty="0" smtClean="0"/>
              <a:t>පාලන ඒකකය</a:t>
            </a:r>
          </a:p>
          <a:p>
            <a:r>
              <a:rPr lang="en-US" sz="2400" dirty="0" smtClean="0"/>
              <a:t>Control Unit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299544" y="4552319"/>
            <a:ext cx="292709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i-LK" sz="2400" dirty="0" smtClean="0"/>
              <a:t>මතක රෙජිස්තර</a:t>
            </a:r>
          </a:p>
          <a:p>
            <a:r>
              <a:rPr lang="en-US" sz="2400" dirty="0" smtClean="0"/>
              <a:t>Memory Registers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817830" y="3105834"/>
            <a:ext cx="13637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827662" y="3936885"/>
            <a:ext cx="1353938" cy="22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827662" y="4739218"/>
            <a:ext cx="13539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43000" y="521110"/>
            <a:ext cx="6629400" cy="107721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i-LK" sz="3200" dirty="0" smtClean="0">
                <a:solidFill>
                  <a:srgbClr val="FF0000"/>
                </a:solidFill>
              </a:rPr>
              <a:t>ගණිතමය හා තාර්කික ඒකකය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Arithmatic</a:t>
            </a:r>
            <a:r>
              <a:rPr lang="en-US" sz="3200" dirty="0" smtClean="0">
                <a:solidFill>
                  <a:srgbClr val="FF0000"/>
                </a:solidFill>
              </a:rPr>
              <a:t> and Logical Unit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i-LK" dirty="0" smtClean="0">
                <a:solidFill>
                  <a:schemeClr val="tx1"/>
                </a:solidFill>
              </a:rPr>
              <a:t>ගණිතමය හා තාර්කික ක්‍රියාවන් සිදුකරයි.</a:t>
            </a:r>
          </a:p>
          <a:p>
            <a:endParaRPr lang="si-LK" dirty="0" smtClean="0">
              <a:solidFill>
                <a:schemeClr val="tx1"/>
              </a:solidFill>
            </a:endParaRPr>
          </a:p>
          <a:p>
            <a:endParaRPr lang="si-LK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829851236"/>
              </p:ext>
            </p:extLst>
          </p:nvPr>
        </p:nvGraphicFramePr>
        <p:xfrm>
          <a:off x="614516" y="2590800"/>
          <a:ext cx="8077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828800" y="467032"/>
            <a:ext cx="5486400" cy="107721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i-LK" sz="3200" dirty="0">
                <a:solidFill>
                  <a:srgbClr val="FF0000"/>
                </a:solidFill>
              </a:rPr>
              <a:t>පාලන ඒකකය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Control Unit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2286000"/>
            <a:ext cx="73778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si-LK" sz="2800" dirty="0"/>
              <a:t>පරිගණකයට සම්බන්ධ කර ඇති දෘඪාංග අතර සංනිවේදනය ,මෙහෙයවීම , පාලනය සිදුකරයි</a:t>
            </a:r>
            <a:r>
              <a:rPr lang="si-LK" sz="2800" dirty="0" smtClean="0"/>
              <a:t>.</a:t>
            </a:r>
            <a:endParaRPr lang="en-US" sz="2800" dirty="0" smtClean="0"/>
          </a:p>
          <a:p>
            <a:pPr algn="just"/>
            <a:endParaRPr lang="si-LK" sz="2800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si-LK" sz="2800" dirty="0"/>
              <a:t>ආදාන හා ප්‍රතිදානයන්හි දත්ත පාලනය,දත්ත සුදුසු ස්ථානයට නිවැරදි වේලාවට යැවීම තහවුරු කිරීම හා අදාළ සංඥා සාර්ථකව ලැබෙන්නේ දැයි විමසිලිමත් වීම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9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828800" y="521110"/>
            <a:ext cx="5791200" cy="107721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i-LK" sz="3200" dirty="0">
                <a:solidFill>
                  <a:srgbClr val="FF0000"/>
                </a:solidFill>
              </a:rPr>
              <a:t>මතක රෙජිස්තර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Memory Registers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2667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si-LK" sz="11200" dirty="0">
                <a:solidFill>
                  <a:schemeClr val="tx1"/>
                </a:solidFill>
              </a:rPr>
              <a:t>මධ්‍ය සැකසුම් ඒකකය භාවිතා කරමින් සිටින දත්ත හා උපදෙස් තාවකාලිකව රදවා ලබා ගන්නා ස්ථානයයි</a:t>
            </a:r>
            <a:r>
              <a:rPr lang="si-LK" sz="11200" dirty="0" smtClean="0">
                <a:solidFill>
                  <a:schemeClr val="tx1"/>
                </a:solidFill>
              </a:rPr>
              <a:t>.</a:t>
            </a:r>
            <a:endParaRPr lang="en-US" sz="11200" dirty="0" smtClean="0">
              <a:solidFill>
                <a:schemeClr val="tx1"/>
              </a:solidFill>
            </a:endParaRPr>
          </a:p>
          <a:p>
            <a:pPr algn="just"/>
            <a:endParaRPr lang="si-LK" sz="112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si-LK" sz="11200" dirty="0">
                <a:solidFill>
                  <a:schemeClr val="tx1"/>
                </a:solidFill>
              </a:rPr>
              <a:t>දෘඪ තැටිය හා අනෙකුත් පරිගණක මතකවලට සාපේක්ෂව ගබඩා කර ගැනීමේ ධාරිතාවය අඩුය.නමුත් වේගවත් බව වැඩිය.</a:t>
            </a:r>
            <a:endParaRPr lang="en-US" sz="11200" dirty="0">
              <a:solidFill>
                <a:schemeClr val="tx1"/>
              </a:solidFill>
            </a:endParaRPr>
          </a:p>
          <a:p>
            <a:pPr algn="l"/>
            <a:endParaRPr lang="si-LK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33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CPU </a:t>
            </a:r>
            <a:r>
              <a:rPr lang="si-L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හි විවිධ වර්ග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28" y="4495486"/>
            <a:ext cx="2551172" cy="1530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83" y="2303590"/>
            <a:ext cx="1568252" cy="15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36" y="2256649"/>
            <a:ext cx="1652064" cy="1652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4392" y="1453041"/>
            <a:ext cx="168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intel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1" y="1453041"/>
            <a:ext cx="2623666" cy="456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5" y="2256504"/>
            <a:ext cx="2074634" cy="1350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186100"/>
            <a:ext cx="2015467" cy="1471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8" y="4192430"/>
            <a:ext cx="2778571" cy="171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1894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01.  මධ්‍ය සැකසුම් ඒකකය</vt:lpstr>
      <vt:lpstr>01. මධ්‍ය සැකසුම් ඒකකය      Central Processing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ශ්‍රේණිය</dc:title>
  <dc:creator>Saman</dc:creator>
  <cp:lastModifiedBy>user</cp:lastModifiedBy>
  <cp:revision>95</cp:revision>
  <dcterms:created xsi:type="dcterms:W3CDTF">2021-01-15T16:27:03Z</dcterms:created>
  <dcterms:modified xsi:type="dcterms:W3CDTF">2022-03-17T09:55:28Z</dcterms:modified>
</cp:coreProperties>
</file>