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60" r:id="rId3"/>
    <p:sldId id="257" r:id="rId4"/>
    <p:sldId id="258" r:id="rId5"/>
    <p:sldId id="261" r:id="rId6"/>
    <p:sldId id="256" r:id="rId7"/>
    <p:sldId id="262" r:id="rId8"/>
    <p:sldId id="264" r:id="rId9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660"/>
  </p:normalViewPr>
  <p:slideViewPr>
    <p:cSldViewPr snapToGrid="0">
      <p:cViewPr varScale="1">
        <p:scale>
          <a:sx n="69" d="100"/>
          <a:sy n="69" d="100"/>
        </p:scale>
        <p:origin x="780" y="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95269" y="1122363"/>
            <a:ext cx="9001462" cy="2387600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95269" y="3602038"/>
            <a:ext cx="9001462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045719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289372"/>
            <a:ext cx="10367564" cy="819355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913806" y="621321"/>
            <a:ext cx="10367564" cy="3379735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65998" cy="682472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51499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3424859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4204820"/>
            <a:ext cx="10353761" cy="159218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694866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426812"/>
          </a:xfrm>
        </p:spPr>
        <p:txBody>
          <a:bodyPr anchor="t">
            <a:normAutofit/>
          </a:bodyPr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04821"/>
            <a:ext cx="10353762" cy="1586380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836612" y="73524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57956" y="2972093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47501592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2126942"/>
            <a:ext cx="10355327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650556"/>
            <a:ext cx="10353763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32257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4" y="2088319"/>
            <a:ext cx="3298956" cy="823305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4" y="2911624"/>
            <a:ext cx="3298956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4878" y="2088320"/>
            <a:ext cx="3298558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4878" y="2911624"/>
            <a:ext cx="329982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088320"/>
            <a:ext cx="3291211" cy="823304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6346" y="2911624"/>
            <a:ext cx="3291211" cy="2879576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0558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4195899"/>
            <a:ext cx="3298955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92020" y="2298987"/>
            <a:ext cx="2940050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772161"/>
            <a:ext cx="3298955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01" y="4195899"/>
            <a:ext cx="3298983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68996" y="2298987"/>
            <a:ext cx="2930525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72160"/>
            <a:ext cx="3300336" cy="101903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423" y="4195899"/>
            <a:ext cx="3289900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152803" y="2298987"/>
            <a:ext cx="2932113" cy="1524000"/>
          </a:xfrm>
          <a:prstGeom prst="roundRect">
            <a:avLst>
              <a:gd name="adj" fmla="val 0"/>
            </a:avLst>
          </a:prstGeom>
          <a:noFill/>
          <a:ln w="14605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298" y="4772161"/>
            <a:ext cx="3294258" cy="1019037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092691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442435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599"/>
            <a:ext cx="254265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4" y="609599"/>
            <a:ext cx="7658705" cy="5181601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267179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17604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29244" y="657226"/>
            <a:ext cx="9733512" cy="2852737"/>
          </a:xfrm>
        </p:spPr>
        <p:txBody>
          <a:bodyPr anchor="b">
            <a:normAutofit/>
          </a:bodyPr>
          <a:lstStyle>
            <a:lvl1pPr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29244" y="3602038"/>
            <a:ext cx="9733512" cy="1500187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598751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2088319"/>
            <a:ext cx="510600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3403" y="2088319"/>
            <a:ext cx="5094154" cy="370288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789627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1804" y="2088320"/>
            <a:ext cx="4879199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13795" y="2912232"/>
            <a:ext cx="5107208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402003" y="2088320"/>
            <a:ext cx="4865554" cy="823912"/>
          </a:xfrm>
        </p:spPr>
        <p:txBody>
          <a:bodyPr anchor="b"/>
          <a:lstStyle>
            <a:lvl1pPr marL="0" indent="0">
              <a:lnSpc>
                <a:spcPct val="100000"/>
              </a:lnSpc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912232"/>
            <a:ext cx="5095357" cy="287896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5384932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7454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02653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8" y="609600"/>
            <a:ext cx="3932237" cy="2362200"/>
          </a:xfrm>
        </p:spPr>
        <p:txBody>
          <a:bodyPr anchor="b">
            <a:normAutofit/>
          </a:bodyPr>
          <a:lstStyle>
            <a:lvl1pPr>
              <a:defRPr sz="2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078064" y="609600"/>
            <a:ext cx="6189492" cy="5181600"/>
          </a:xfrm>
        </p:spPr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7228" y="2971800"/>
            <a:ext cx="3932237" cy="2819399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9298313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7227" y="609600"/>
            <a:ext cx="5929773" cy="2362200"/>
          </a:xfrm>
        </p:spPr>
        <p:txBody>
          <a:bodyPr anchor="b">
            <a:normAutofit/>
          </a:bodyPr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4" y="758881"/>
            <a:ext cx="3255356" cy="4883038"/>
          </a:xfrm>
          <a:noFill/>
          <a:ln w="1905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971800"/>
            <a:ext cx="5934950" cy="2819400"/>
          </a:xfrm>
        </p:spPr>
        <p:txBody>
          <a:bodyPr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381824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1" cy="13263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95" y="2096064"/>
            <a:ext cx="10353762" cy="369513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6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D33E55-1349-4A9E-A4F5-92C492EE35F3}" type="datetimeFigureOut">
              <a:rPr lang="en-US" smtClean="0"/>
              <a:t>5/29/2021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94" y="5883275"/>
            <a:ext cx="667286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5354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A13C3D-D51A-4494-BA63-4529F1526A7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53594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400" b="1" i="0" kern="1200" cap="all">
          <a:solidFill>
            <a:schemeClr val="tx1"/>
          </a:solidFill>
          <a:effectLst>
            <a:outerShdw blurRad="50800" dist="63500" dir="2700000" algn="tl" rotWithShape="0">
              <a:srgbClr val="000000">
                <a:alpha val="48000"/>
              </a:srgbClr>
            </a:outerShdw>
          </a:effectLst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6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Font typeface="Arial" panose="020B0604020202020204" pitchFamily="34" charset="0"/>
        <a:buChar char="•"/>
        <a:defRPr sz="1200" kern="1200">
          <a:solidFill>
            <a:schemeClr val="tx1"/>
          </a:solidFill>
          <a:effectLst>
            <a:outerShdw blurRad="50800" dist="38100" dir="2700000" algn="tl" rotWithShape="0">
              <a:srgbClr val="000000">
                <a:alpha val="48000"/>
              </a:srgb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4.png"/><Relationship Id="rId4" Type="http://schemas.openxmlformats.org/officeDocument/2006/relationships/image" Target="../media/image5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4.png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4.png"/><Relationship Id="rId4" Type="http://schemas.openxmlformats.org/officeDocument/2006/relationships/image" Target="../media/image7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4.png"/><Relationship Id="rId4" Type="http://schemas.openxmlformats.org/officeDocument/2006/relationships/image" Target="../media/image8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4.png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4.png"/><Relationship Id="rId4" Type="http://schemas.openxmlformats.org/officeDocument/2006/relationships/image" Target="../media/image10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846E7BA-588E-435E-B5AE-6068CF5FC0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1" y="0"/>
            <a:ext cx="11152908" cy="2826327"/>
          </a:xfrm>
        </p:spPr>
        <p:txBody>
          <a:bodyPr>
            <a:normAutofit fontScale="90000"/>
          </a:bodyPr>
          <a:lstStyle/>
          <a:p>
            <a:pPr algn="ctr"/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Information &amp; Communication Technology.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Grade – 7.</a:t>
            </a:r>
            <a:br>
              <a:rPr lang="en-US" dirty="0">
                <a:latin typeface="Comic Sans MS" panose="030F0702030302020204" pitchFamily="66" charset="0"/>
              </a:rPr>
            </a:br>
            <a:r>
              <a:rPr lang="en-US" dirty="0">
                <a:latin typeface="Comic Sans MS" panose="030F0702030302020204" pitchFamily="66" charset="0"/>
              </a:rPr>
              <a:t>Introduction Of CPU.</a:t>
            </a:r>
            <a:br>
              <a:rPr lang="en-US" dirty="0">
                <a:latin typeface="Comic Sans MS" panose="030F0702030302020204" pitchFamily="66" charset="0"/>
              </a:rPr>
            </a:br>
            <a:br>
              <a:rPr lang="en-US" dirty="0">
                <a:latin typeface="Comic Sans MS" panose="030F0702030302020204" pitchFamily="66" charset="0"/>
              </a:rPr>
            </a:br>
            <a:r>
              <a:rPr lang="en-US" sz="2700" dirty="0">
                <a:latin typeface="Comic Sans MS" panose="030F0702030302020204" pitchFamily="66" charset="0"/>
              </a:rPr>
              <a:t>Krishani Umeshika Bandara.(</a:t>
            </a:r>
            <a:r>
              <a:rPr lang="en-US" sz="2700" dirty="0" err="1">
                <a:latin typeface="Comic Sans MS" panose="030F0702030302020204" pitchFamily="66" charset="0"/>
              </a:rPr>
              <a:t>BICT.Sp</a:t>
            </a:r>
            <a:r>
              <a:rPr lang="en-US" sz="2700" dirty="0">
                <a:latin typeface="Comic Sans MS" panose="030F0702030302020204" pitchFamily="66" charset="0"/>
              </a:rPr>
              <a:t>)</a:t>
            </a:r>
            <a:br>
              <a:rPr lang="en-US" sz="2700" dirty="0">
                <a:latin typeface="Comic Sans MS" panose="030F0702030302020204" pitchFamily="66" charset="0"/>
              </a:rPr>
            </a:br>
            <a:r>
              <a:rPr lang="en-US" sz="2700" dirty="0">
                <a:latin typeface="Comic Sans MS" panose="030F0702030302020204" pitchFamily="66" charset="0"/>
              </a:rPr>
              <a:t>Reggie Ranatunga Science College</a:t>
            </a:r>
            <a:br>
              <a:rPr lang="en-US" dirty="0">
                <a:latin typeface="Comic Sans MS" panose="030F0702030302020204" pitchFamily="66" charset="0"/>
              </a:rPr>
            </a:br>
            <a:endParaRPr lang="en-US" dirty="0">
              <a:latin typeface="Comic Sans MS" panose="030F0702030302020204" pitchFamily="66" charset="0"/>
            </a:endParaRPr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F721626-0ADB-438A-9AC7-2D793FF9DD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697" t="5550" r="18489"/>
          <a:stretch/>
        </p:blipFill>
        <p:spPr>
          <a:xfrm>
            <a:off x="9663876" y="3179616"/>
            <a:ext cx="1946233" cy="302273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0A786A1-90BC-4C94-B907-2698F06A461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369" t="813" r="13970"/>
          <a:stretch/>
        </p:blipFill>
        <p:spPr>
          <a:xfrm>
            <a:off x="2494701" y="3629890"/>
            <a:ext cx="2605752" cy="257245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9" name="Slide 01 cpu">
            <a:hlinkClick r:id="" action="ppaction://media"/>
            <a:extLst>
              <a:ext uri="{FF2B5EF4-FFF2-40B4-BE49-F238E27FC236}">
                <a16:creationId xmlns:a16="http://schemas.microsoft.com/office/drawing/2014/main" id="{B4D2FD91-5650-4375-8FFD-46D647BC3B5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77091" y="589754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551405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38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10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C83E22CC-7377-4242-946D-95CF81CDC13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8402" y="354070"/>
            <a:ext cx="4275196" cy="614986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5" name="Slide 02 cpu">
            <a:hlinkClick r:id="" action="ppaction://media"/>
            <a:extLst>
              <a:ext uri="{FF2B5EF4-FFF2-40B4-BE49-F238E27FC236}">
                <a16:creationId xmlns:a16="http://schemas.microsoft.com/office/drawing/2014/main" id="{1EA565E0-F5EA-4C5E-8FA6-3745B5CCA1E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592666" y="544406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03845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2622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C79EBDD6-1DA3-4FAA-A926-A9DB1ED45E3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869" y="401782"/>
            <a:ext cx="11199121" cy="601287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Slide 03 cpu">
            <a:hlinkClick r:id="" action="ppaction://media"/>
            <a:extLst>
              <a:ext uri="{FF2B5EF4-FFF2-40B4-BE49-F238E27FC236}">
                <a16:creationId xmlns:a16="http://schemas.microsoft.com/office/drawing/2014/main" id="{6C10560B-2A1C-4E5F-8B16-DC6B5B8729C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65069" y="62484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8691209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21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EBB42C7D-B605-42AB-B694-F9B59825ADE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040" r="3481" b="23838"/>
          <a:stretch/>
        </p:blipFill>
        <p:spPr>
          <a:xfrm>
            <a:off x="3634161" y="401782"/>
            <a:ext cx="5141488" cy="6054436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Slide 4 cpu">
            <a:hlinkClick r:id="" action="ppaction://media"/>
            <a:extLst>
              <a:ext uri="{FF2B5EF4-FFF2-40B4-BE49-F238E27FC236}">
                <a16:creationId xmlns:a16="http://schemas.microsoft.com/office/drawing/2014/main" id="{355B654C-EF8C-4B93-A061-89FE2ADEA49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15636" y="593667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564709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837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7DED7F51-81F0-440A-AEA2-E344EFF33AC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20" b="15511"/>
          <a:stretch/>
        </p:blipFill>
        <p:spPr>
          <a:xfrm>
            <a:off x="3745959" y="228600"/>
            <a:ext cx="4095714" cy="6373091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Slide 5 cpu">
            <a:hlinkClick r:id="" action="ppaction://media"/>
            <a:extLst>
              <a:ext uri="{FF2B5EF4-FFF2-40B4-BE49-F238E27FC236}">
                <a16:creationId xmlns:a16="http://schemas.microsoft.com/office/drawing/2014/main" id="{CD2F5880-A087-4BAA-A847-88CCA8C4B96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401782" y="575656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5171686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14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9EA60A89-24E4-449E-BEDC-A6A69DB19A1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4147" y="326435"/>
            <a:ext cx="5883706" cy="6205130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Slide 6 cpu">
            <a:hlinkClick r:id="" action="ppaction://media"/>
            <a:extLst>
              <a:ext uri="{FF2B5EF4-FFF2-40B4-BE49-F238E27FC236}">
                <a16:creationId xmlns:a16="http://schemas.microsoft.com/office/drawing/2014/main" id="{4F669E01-BE7F-40A3-814D-D2198AA3B09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92728" y="55626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838852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29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05B4C97-692E-4D6C-AFB6-C602176AF4B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5928" y="260918"/>
            <a:ext cx="4952140" cy="6336164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2" name="Slide 7 cpu">
            <a:hlinkClick r:id="" action="ppaction://media"/>
            <a:extLst>
              <a:ext uri="{FF2B5EF4-FFF2-40B4-BE49-F238E27FC236}">
                <a16:creationId xmlns:a16="http://schemas.microsoft.com/office/drawing/2014/main" id="{A4DCD7F5-B148-4B16-A83C-23EED915E7D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87927" y="589742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052952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8512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7D657FC-FE17-448C-90A7-8868E2F02F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32449" y="2765839"/>
            <a:ext cx="10353761" cy="1326321"/>
          </a:xfrm>
        </p:spPr>
        <p:txBody>
          <a:bodyPr>
            <a:normAutofit/>
          </a:bodyPr>
          <a:lstStyle/>
          <a:p>
            <a:r>
              <a:rPr lang="en-US" sz="7200" dirty="0"/>
              <a:t>Thank you …..</a:t>
            </a:r>
          </a:p>
        </p:txBody>
      </p:sp>
      <p:pic>
        <p:nvPicPr>
          <p:cNvPr id="3" name="Slide 8 cpu">
            <a:hlinkClick r:id="" action="ppaction://media"/>
            <a:extLst>
              <a:ext uri="{FF2B5EF4-FFF2-40B4-BE49-F238E27FC236}">
                <a16:creationId xmlns:a16="http://schemas.microsoft.com/office/drawing/2014/main" id="{CC8EE4B8-57CF-40B6-90DF-B75DEFAEF0C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20436" y="534092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9700103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4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Damask">
  <a:themeElements>
    <a:clrScheme name="Damask">
      <a:dk1>
        <a:sysClr val="windowText" lastClr="000000"/>
      </a:dk1>
      <a:lt1>
        <a:sysClr val="window" lastClr="FFFFFF"/>
      </a:lt1>
      <a:dk2>
        <a:srgbClr val="2A5B7F"/>
      </a:dk2>
      <a:lt2>
        <a:srgbClr val="ABDAFC"/>
      </a:lt2>
      <a:accent1>
        <a:srgbClr val="9EC544"/>
      </a:accent1>
      <a:accent2>
        <a:srgbClr val="50BEA3"/>
      </a:accent2>
      <a:accent3>
        <a:srgbClr val="4A9CCC"/>
      </a:accent3>
      <a:accent4>
        <a:srgbClr val="9A66CA"/>
      </a:accent4>
      <a:accent5>
        <a:srgbClr val="C54F71"/>
      </a:accent5>
      <a:accent6>
        <a:srgbClr val="DE9C3C"/>
      </a:accent6>
      <a:hlink>
        <a:srgbClr val="6BA9DA"/>
      </a:hlink>
      <a:folHlink>
        <a:srgbClr val="A0BCD3"/>
      </a:folHlink>
    </a:clrScheme>
    <a:fontScheme name="Damask">
      <a:majorFont>
        <a:latin typeface="Bookman Old Style" panose="0205060405050502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Rockwell" panose="020606030202050204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Damask">
      <a:fillStyleLst>
        <a:solidFill>
          <a:schemeClr val="phClr"/>
        </a:solidFill>
        <a:gradFill rotWithShape="1">
          <a:gsLst>
            <a:gs pos="0">
              <a:schemeClr val="phClr">
                <a:tint val="48000"/>
                <a:satMod val="105000"/>
                <a:lumMod val="110000"/>
              </a:schemeClr>
            </a:gs>
            <a:gs pos="100000">
              <a:schemeClr val="phClr">
                <a:tint val="78000"/>
                <a:satMod val="109000"/>
                <a:lum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4000"/>
                <a:satMod val="100000"/>
                <a:lumMod val="104000"/>
              </a:schemeClr>
            </a:gs>
            <a:gs pos="69000">
              <a:schemeClr val="phClr">
                <a:shade val="86000"/>
                <a:satMod val="130000"/>
                <a:lumMod val="102000"/>
              </a:schemeClr>
            </a:gs>
            <a:gs pos="100000">
              <a:schemeClr val="phClr">
                <a:shade val="72000"/>
                <a:satMod val="130000"/>
                <a:lumMod val="100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sy="96000" rotWithShape="0">
              <a:srgbClr val="000000">
                <a:alpha val="54000"/>
              </a:srgbClr>
            </a:outerShdw>
          </a:effectLst>
        </a:effectStyle>
        <a:effectStyle>
          <a:effectLst>
            <a:outerShdw blurRad="76200" dist="38100" dir="5400000" algn="ctr" rotWithShape="0">
              <a:srgbClr val="000000">
                <a:alpha val="76000"/>
              </a:srgbClr>
            </a:outerShdw>
          </a:effectLst>
          <a:scene3d>
            <a:camera prst="orthographicFront">
              <a:rot lat="0" lon="0" rev="0"/>
            </a:camera>
            <a:lightRig rig="balanced" dir="t"/>
          </a:scene3d>
          <a:sp3d prstMaterial="matte">
            <a:bevelT w="25400" h="25400" prst="relaxedInset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shade val="18000"/>
                <a:satMod val="160000"/>
                <a:lumMod val="28000"/>
              </a:schemeClr>
              <a:schemeClr val="phClr">
                <a:tint val="95000"/>
                <a:satMod val="160000"/>
                <a:lumMod val="116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amask" id="{F9A299A0-33D0-4E0F-9F3F-7163E3744208}" vid="{746EEEEA-FB6A-406B-B510-531588D54811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Damask</Template>
  <TotalTime>94</TotalTime>
  <Words>35</Words>
  <Application>Microsoft Office PowerPoint</Application>
  <PresentationFormat>Widescreen</PresentationFormat>
  <Paragraphs>2</Paragraphs>
  <Slides>8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Bookman Old Style</vt:lpstr>
      <vt:lpstr>Comic Sans MS</vt:lpstr>
      <vt:lpstr>Rockwell</vt:lpstr>
      <vt:lpstr>Damask</vt:lpstr>
      <vt:lpstr> Information &amp; Communication Technology. Grade – 7. Introduction Of CPU.  Krishani Umeshika Bandara.(BICT.Sp) Reggie Ranatunga Science College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 …..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shammi</dc:creator>
  <cp:lastModifiedBy>shammi</cp:lastModifiedBy>
  <cp:revision>14</cp:revision>
  <dcterms:created xsi:type="dcterms:W3CDTF">2021-01-14T00:27:13Z</dcterms:created>
  <dcterms:modified xsi:type="dcterms:W3CDTF">2021-05-29T09:48:41Z</dcterms:modified>
</cp:coreProperties>
</file>