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653B9-2AA5-4EF8-8D04-0F0E1807667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E45B6B-39B6-4BAE-AAC4-86614EEA8998}">
      <dgm:prSet/>
      <dgm:spPr/>
      <dgm:t>
        <a:bodyPr/>
        <a:lstStyle/>
        <a:p>
          <a:r>
            <a:rPr lang="en-GB"/>
            <a:t>1.සැලසුම්කරණය</a:t>
          </a:r>
          <a:endParaRPr lang="en-US"/>
        </a:p>
      </dgm:t>
    </dgm:pt>
    <dgm:pt modelId="{76267771-5C41-4647-B37F-22A8094E6A98}" type="parTrans" cxnId="{6BD901A2-573D-4F82-828D-79E63C24B850}">
      <dgm:prSet/>
      <dgm:spPr/>
      <dgm:t>
        <a:bodyPr/>
        <a:lstStyle/>
        <a:p>
          <a:endParaRPr lang="en-US"/>
        </a:p>
      </dgm:t>
    </dgm:pt>
    <dgm:pt modelId="{72E7F2F1-C350-46BD-A8B1-42CF6ECEBE43}" type="sibTrans" cxnId="{6BD901A2-573D-4F82-828D-79E63C24B850}">
      <dgm:prSet/>
      <dgm:spPr/>
      <dgm:t>
        <a:bodyPr/>
        <a:lstStyle/>
        <a:p>
          <a:endParaRPr lang="en-US"/>
        </a:p>
      </dgm:t>
    </dgm:pt>
    <dgm:pt modelId="{517236B2-C166-4954-95C0-0F9748C77D91}">
      <dgm:prSet/>
      <dgm:spPr/>
      <dgm:t>
        <a:bodyPr/>
        <a:lstStyle/>
        <a:p>
          <a:r>
            <a:rPr lang="en-GB"/>
            <a:t>2.සංවිධානකරණය</a:t>
          </a:r>
          <a:endParaRPr lang="en-US"/>
        </a:p>
      </dgm:t>
    </dgm:pt>
    <dgm:pt modelId="{4D52813B-9B8F-4749-86C4-6831C2BAF40D}" type="parTrans" cxnId="{D114CD97-7E0F-450D-B370-90910E8D823A}">
      <dgm:prSet/>
      <dgm:spPr/>
      <dgm:t>
        <a:bodyPr/>
        <a:lstStyle/>
        <a:p>
          <a:endParaRPr lang="en-US"/>
        </a:p>
      </dgm:t>
    </dgm:pt>
    <dgm:pt modelId="{93F4FA59-FE74-41F1-BC61-41AE6E2C493B}" type="sibTrans" cxnId="{D114CD97-7E0F-450D-B370-90910E8D823A}">
      <dgm:prSet/>
      <dgm:spPr/>
      <dgm:t>
        <a:bodyPr/>
        <a:lstStyle/>
        <a:p>
          <a:endParaRPr lang="en-US"/>
        </a:p>
      </dgm:t>
    </dgm:pt>
    <dgm:pt modelId="{118D263C-87A5-4163-A0E5-C0E9595B8FF2}">
      <dgm:prSet/>
      <dgm:spPr/>
      <dgm:t>
        <a:bodyPr/>
        <a:lstStyle/>
        <a:p>
          <a:r>
            <a:rPr lang="en-GB"/>
            <a:t>3.මෙහෙයවීම</a:t>
          </a:r>
          <a:endParaRPr lang="en-US"/>
        </a:p>
      </dgm:t>
    </dgm:pt>
    <dgm:pt modelId="{5AE0704A-7A06-4384-8BF7-9090B15A8574}" type="parTrans" cxnId="{2C557AB5-E00A-4CD1-AFC6-839F4F2AFFB1}">
      <dgm:prSet/>
      <dgm:spPr/>
      <dgm:t>
        <a:bodyPr/>
        <a:lstStyle/>
        <a:p>
          <a:endParaRPr lang="en-US"/>
        </a:p>
      </dgm:t>
    </dgm:pt>
    <dgm:pt modelId="{CA1EAD63-AB12-4F3E-A802-C3C4D601CA43}" type="sibTrans" cxnId="{2C557AB5-E00A-4CD1-AFC6-839F4F2AFFB1}">
      <dgm:prSet/>
      <dgm:spPr/>
      <dgm:t>
        <a:bodyPr/>
        <a:lstStyle/>
        <a:p>
          <a:endParaRPr lang="en-US"/>
        </a:p>
      </dgm:t>
    </dgm:pt>
    <dgm:pt modelId="{DD5EF063-B4DB-4AD5-8766-E8E3CD26D548}">
      <dgm:prSet/>
      <dgm:spPr/>
      <dgm:t>
        <a:bodyPr/>
        <a:lstStyle/>
        <a:p>
          <a:r>
            <a:rPr lang="en-GB"/>
            <a:t>4.පාලනය</a:t>
          </a:r>
          <a:endParaRPr lang="en-US"/>
        </a:p>
      </dgm:t>
    </dgm:pt>
    <dgm:pt modelId="{4CC571AF-6168-4684-A07A-2D605F5B7EB5}" type="parTrans" cxnId="{6FB3379B-F9E8-4EC1-AEBA-0697C0D8F142}">
      <dgm:prSet/>
      <dgm:spPr/>
      <dgm:t>
        <a:bodyPr/>
        <a:lstStyle/>
        <a:p>
          <a:endParaRPr lang="en-US"/>
        </a:p>
      </dgm:t>
    </dgm:pt>
    <dgm:pt modelId="{2A21EDB5-409D-4443-BFAB-2849A61A11AD}" type="sibTrans" cxnId="{6FB3379B-F9E8-4EC1-AEBA-0697C0D8F142}">
      <dgm:prSet/>
      <dgm:spPr/>
      <dgm:t>
        <a:bodyPr/>
        <a:lstStyle/>
        <a:p>
          <a:endParaRPr lang="en-US"/>
        </a:p>
      </dgm:t>
    </dgm:pt>
    <dgm:pt modelId="{567B6026-1421-CD4B-B655-077FF6EA2039}" type="pres">
      <dgm:prSet presAssocID="{04C653B9-2AA5-4EF8-8D04-0F0E1807667F}" presName="matrix" presStyleCnt="0">
        <dgm:presLayoutVars>
          <dgm:chMax val="1"/>
          <dgm:dir/>
          <dgm:resizeHandles val="exact"/>
        </dgm:presLayoutVars>
      </dgm:prSet>
      <dgm:spPr/>
    </dgm:pt>
    <dgm:pt modelId="{3543A61E-7008-4148-8409-893CE93281C4}" type="pres">
      <dgm:prSet presAssocID="{04C653B9-2AA5-4EF8-8D04-0F0E1807667F}" presName="diamond" presStyleLbl="bgShp" presStyleIdx="0" presStyleCnt="1"/>
      <dgm:spPr/>
    </dgm:pt>
    <dgm:pt modelId="{A2E6B130-C02D-1846-A218-8453BAEC07E2}" type="pres">
      <dgm:prSet presAssocID="{04C653B9-2AA5-4EF8-8D04-0F0E180766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B06CBA9-8E8D-FC40-AC50-5B49DE2F7F14}" type="pres">
      <dgm:prSet presAssocID="{04C653B9-2AA5-4EF8-8D04-0F0E180766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042B7C-355C-8648-B576-C3D6CC58D629}" type="pres">
      <dgm:prSet presAssocID="{04C653B9-2AA5-4EF8-8D04-0F0E180766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BD411A1-E4F8-784E-B289-61C8721AFE6C}" type="pres">
      <dgm:prSet presAssocID="{04C653B9-2AA5-4EF8-8D04-0F0E180766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4A7206-D817-CE4D-81A0-6AE609CB862D}" type="presOf" srcId="{04C653B9-2AA5-4EF8-8D04-0F0E1807667F}" destId="{567B6026-1421-CD4B-B655-077FF6EA2039}" srcOrd="0" destOrd="0" presId="urn:microsoft.com/office/officeart/2005/8/layout/matrix3"/>
    <dgm:cxn modelId="{D6BE8050-0089-214D-8008-85FCA5433A5E}" type="presOf" srcId="{118D263C-87A5-4163-A0E5-C0E9595B8FF2}" destId="{68042B7C-355C-8648-B576-C3D6CC58D629}" srcOrd="0" destOrd="0" presId="urn:microsoft.com/office/officeart/2005/8/layout/matrix3"/>
    <dgm:cxn modelId="{D114CD97-7E0F-450D-B370-90910E8D823A}" srcId="{04C653B9-2AA5-4EF8-8D04-0F0E1807667F}" destId="{517236B2-C166-4954-95C0-0F9748C77D91}" srcOrd="1" destOrd="0" parTransId="{4D52813B-9B8F-4749-86C4-6831C2BAF40D}" sibTransId="{93F4FA59-FE74-41F1-BC61-41AE6E2C493B}"/>
    <dgm:cxn modelId="{6FB3379B-F9E8-4EC1-AEBA-0697C0D8F142}" srcId="{04C653B9-2AA5-4EF8-8D04-0F0E1807667F}" destId="{DD5EF063-B4DB-4AD5-8766-E8E3CD26D548}" srcOrd="3" destOrd="0" parTransId="{4CC571AF-6168-4684-A07A-2D605F5B7EB5}" sibTransId="{2A21EDB5-409D-4443-BFAB-2849A61A11AD}"/>
    <dgm:cxn modelId="{6BD901A2-573D-4F82-828D-79E63C24B850}" srcId="{04C653B9-2AA5-4EF8-8D04-0F0E1807667F}" destId="{4AE45B6B-39B6-4BAE-AAC4-86614EEA8998}" srcOrd="0" destOrd="0" parTransId="{76267771-5C41-4647-B37F-22A8094E6A98}" sibTransId="{72E7F2F1-C350-46BD-A8B1-42CF6ECEBE43}"/>
    <dgm:cxn modelId="{52FC3FA3-8E15-7A4C-9A31-A49EB67EA2C3}" type="presOf" srcId="{517236B2-C166-4954-95C0-0F9748C77D91}" destId="{2B06CBA9-8E8D-FC40-AC50-5B49DE2F7F14}" srcOrd="0" destOrd="0" presId="urn:microsoft.com/office/officeart/2005/8/layout/matrix3"/>
    <dgm:cxn modelId="{2C557AB5-E00A-4CD1-AFC6-839F4F2AFFB1}" srcId="{04C653B9-2AA5-4EF8-8D04-0F0E1807667F}" destId="{118D263C-87A5-4163-A0E5-C0E9595B8FF2}" srcOrd="2" destOrd="0" parTransId="{5AE0704A-7A06-4384-8BF7-9090B15A8574}" sibTransId="{CA1EAD63-AB12-4F3E-A802-C3C4D601CA43}"/>
    <dgm:cxn modelId="{C5E66AC2-F81D-964F-B538-771AE2740F0B}" type="presOf" srcId="{DD5EF063-B4DB-4AD5-8766-E8E3CD26D548}" destId="{4BD411A1-E4F8-784E-B289-61C8721AFE6C}" srcOrd="0" destOrd="0" presId="urn:microsoft.com/office/officeart/2005/8/layout/matrix3"/>
    <dgm:cxn modelId="{C39511D7-CEEA-5D4D-8421-0EA69E0689B9}" type="presOf" srcId="{4AE45B6B-39B6-4BAE-AAC4-86614EEA8998}" destId="{A2E6B130-C02D-1846-A218-8453BAEC07E2}" srcOrd="0" destOrd="0" presId="urn:microsoft.com/office/officeart/2005/8/layout/matrix3"/>
    <dgm:cxn modelId="{10EDA83B-3453-A145-BF18-193626B3DD6A}" type="presParOf" srcId="{567B6026-1421-CD4B-B655-077FF6EA2039}" destId="{3543A61E-7008-4148-8409-893CE93281C4}" srcOrd="0" destOrd="0" presId="urn:microsoft.com/office/officeart/2005/8/layout/matrix3"/>
    <dgm:cxn modelId="{03D6B7E3-229D-AF46-B02C-630431108BC9}" type="presParOf" srcId="{567B6026-1421-CD4B-B655-077FF6EA2039}" destId="{A2E6B130-C02D-1846-A218-8453BAEC07E2}" srcOrd="1" destOrd="0" presId="urn:microsoft.com/office/officeart/2005/8/layout/matrix3"/>
    <dgm:cxn modelId="{17ECD241-9542-9D44-A84A-E62EAF6DA918}" type="presParOf" srcId="{567B6026-1421-CD4B-B655-077FF6EA2039}" destId="{2B06CBA9-8E8D-FC40-AC50-5B49DE2F7F14}" srcOrd="2" destOrd="0" presId="urn:microsoft.com/office/officeart/2005/8/layout/matrix3"/>
    <dgm:cxn modelId="{0133200F-B48D-8C45-87ED-55EB7BE8F889}" type="presParOf" srcId="{567B6026-1421-CD4B-B655-077FF6EA2039}" destId="{68042B7C-355C-8648-B576-C3D6CC58D629}" srcOrd="3" destOrd="0" presId="urn:microsoft.com/office/officeart/2005/8/layout/matrix3"/>
    <dgm:cxn modelId="{5EBD549A-65FC-4B43-BBC3-38714CEAFD2C}" type="presParOf" srcId="{567B6026-1421-CD4B-B655-077FF6EA2039}" destId="{4BD411A1-E4F8-784E-B289-61C8721AFE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E8499-BA6F-4B6E-A45A-B59E952CD0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D757AA-3A3B-400F-8B86-3AA2793980A5}">
      <dgm:prSet/>
      <dgm:spPr/>
      <dgm:t>
        <a:bodyPr/>
        <a:lstStyle/>
        <a:p>
          <a:r>
            <a:rPr lang="en-GB"/>
            <a:t>නිෂ්පාදන කටයුතු සඳහා අවශ්‍ය සම්පත්  තීරණය කිරීම.</a:t>
          </a:r>
          <a:endParaRPr lang="en-US"/>
        </a:p>
      </dgm:t>
    </dgm:pt>
    <dgm:pt modelId="{46C4B13C-51F0-4356-A2B9-6E74E4245153}" type="parTrans" cxnId="{86680537-8B5C-44A5-B4B7-1C768C80E64A}">
      <dgm:prSet/>
      <dgm:spPr/>
      <dgm:t>
        <a:bodyPr/>
        <a:lstStyle/>
        <a:p>
          <a:endParaRPr lang="en-US"/>
        </a:p>
      </dgm:t>
    </dgm:pt>
    <dgm:pt modelId="{0263FE4B-4D8F-4CD3-8AA2-577221EE2CD1}" type="sibTrans" cxnId="{86680537-8B5C-44A5-B4B7-1C768C80E64A}">
      <dgm:prSet/>
      <dgm:spPr/>
      <dgm:t>
        <a:bodyPr/>
        <a:lstStyle/>
        <a:p>
          <a:endParaRPr lang="en-US"/>
        </a:p>
      </dgm:t>
    </dgm:pt>
    <dgm:pt modelId="{FE0F325D-6F7D-4A4D-9DD8-D1D8795F1F95}">
      <dgm:prSet/>
      <dgm:spPr/>
      <dgm:t>
        <a:bodyPr/>
        <a:lstStyle/>
        <a:p>
          <a:r>
            <a:rPr lang="en-GB"/>
            <a:t>ඒවා ලබා ලබාගන්න ආකාරය තීරණය කිරීම .</a:t>
          </a:r>
          <a:endParaRPr lang="en-US"/>
        </a:p>
      </dgm:t>
    </dgm:pt>
    <dgm:pt modelId="{551F70C8-1463-4422-9CE8-FE0E81746675}" type="parTrans" cxnId="{5C8BD950-EE55-42DA-A6F1-0234672D7A51}">
      <dgm:prSet/>
      <dgm:spPr/>
      <dgm:t>
        <a:bodyPr/>
        <a:lstStyle/>
        <a:p>
          <a:endParaRPr lang="en-US"/>
        </a:p>
      </dgm:t>
    </dgm:pt>
    <dgm:pt modelId="{2C97B52F-3931-43B3-AB56-C1D56FA63F90}" type="sibTrans" cxnId="{5C8BD950-EE55-42DA-A6F1-0234672D7A51}">
      <dgm:prSet/>
      <dgm:spPr/>
      <dgm:t>
        <a:bodyPr/>
        <a:lstStyle/>
        <a:p>
          <a:endParaRPr lang="en-US"/>
        </a:p>
      </dgm:t>
    </dgm:pt>
    <dgm:pt modelId="{3E31E2E2-4C23-423C-B029-1EA1C911A105}">
      <dgm:prSet/>
      <dgm:spPr/>
      <dgm:t>
        <a:bodyPr/>
        <a:lstStyle/>
        <a:p>
          <a:r>
            <a:rPr lang="en-GB"/>
            <a:t>නිෂ්පාදනය සිදු කරන ආකාරය තීරණය කිරීම.</a:t>
          </a:r>
          <a:endParaRPr lang="en-US"/>
        </a:p>
      </dgm:t>
    </dgm:pt>
    <dgm:pt modelId="{ECB9525D-7DF2-45B4-AA78-2CAC974BBDDB}" type="parTrans" cxnId="{FA9CA2D6-FC41-43A1-8D5D-6F5FFA9E9CE6}">
      <dgm:prSet/>
      <dgm:spPr/>
      <dgm:t>
        <a:bodyPr/>
        <a:lstStyle/>
        <a:p>
          <a:endParaRPr lang="en-US"/>
        </a:p>
      </dgm:t>
    </dgm:pt>
    <dgm:pt modelId="{F2A3F658-7213-49B0-825A-F99114952F7D}" type="sibTrans" cxnId="{FA9CA2D6-FC41-43A1-8D5D-6F5FFA9E9CE6}">
      <dgm:prSet/>
      <dgm:spPr/>
      <dgm:t>
        <a:bodyPr/>
        <a:lstStyle/>
        <a:p>
          <a:endParaRPr lang="en-US"/>
        </a:p>
      </dgm:t>
    </dgm:pt>
    <dgm:pt modelId="{FBF711D6-0F54-4A4D-A403-1F164984BAA5}">
      <dgm:prSet/>
      <dgm:spPr/>
      <dgm:t>
        <a:bodyPr/>
        <a:lstStyle/>
        <a:p>
          <a:r>
            <a:rPr lang="en-GB"/>
            <a:t>අලෙවි කටයුතු සිදු කරන  ආකාරය තීරණය කිරීම.</a:t>
          </a:r>
          <a:endParaRPr lang="en-US"/>
        </a:p>
      </dgm:t>
    </dgm:pt>
    <dgm:pt modelId="{E27B2E8A-B326-45DD-89B3-EB08D97E075C}" type="parTrans" cxnId="{10FFFBED-38A3-4E31-94E4-176707AC020C}">
      <dgm:prSet/>
      <dgm:spPr/>
      <dgm:t>
        <a:bodyPr/>
        <a:lstStyle/>
        <a:p>
          <a:endParaRPr lang="en-US"/>
        </a:p>
      </dgm:t>
    </dgm:pt>
    <dgm:pt modelId="{3DA1709F-9F82-4760-BDB4-B51FA014D2B3}" type="sibTrans" cxnId="{10FFFBED-38A3-4E31-94E4-176707AC020C}">
      <dgm:prSet/>
      <dgm:spPr/>
      <dgm:t>
        <a:bodyPr/>
        <a:lstStyle/>
        <a:p>
          <a:endParaRPr lang="en-US"/>
        </a:p>
      </dgm:t>
    </dgm:pt>
    <dgm:pt modelId="{9CF47684-7636-C64D-BB0A-2364F065F874}" type="pres">
      <dgm:prSet presAssocID="{F9BE8499-BA6F-4B6E-A45A-B59E952CD0BB}" presName="outerComposite" presStyleCnt="0">
        <dgm:presLayoutVars>
          <dgm:chMax val="5"/>
          <dgm:dir/>
          <dgm:resizeHandles val="exact"/>
        </dgm:presLayoutVars>
      </dgm:prSet>
      <dgm:spPr/>
    </dgm:pt>
    <dgm:pt modelId="{AB5908C2-7C00-C74E-88CF-C7C482E99341}" type="pres">
      <dgm:prSet presAssocID="{F9BE8499-BA6F-4B6E-A45A-B59E952CD0BB}" presName="dummyMaxCanvas" presStyleCnt="0">
        <dgm:presLayoutVars/>
      </dgm:prSet>
      <dgm:spPr/>
    </dgm:pt>
    <dgm:pt modelId="{A7C6A18A-BF97-B847-8963-51D6AA5EC713}" type="pres">
      <dgm:prSet presAssocID="{F9BE8499-BA6F-4B6E-A45A-B59E952CD0BB}" presName="FourNodes_1" presStyleLbl="node1" presStyleIdx="0" presStyleCnt="4">
        <dgm:presLayoutVars>
          <dgm:bulletEnabled val="1"/>
        </dgm:presLayoutVars>
      </dgm:prSet>
      <dgm:spPr/>
    </dgm:pt>
    <dgm:pt modelId="{80E5F880-5A36-5445-A8DD-8906D7456550}" type="pres">
      <dgm:prSet presAssocID="{F9BE8499-BA6F-4B6E-A45A-B59E952CD0BB}" presName="FourNodes_2" presStyleLbl="node1" presStyleIdx="1" presStyleCnt="4">
        <dgm:presLayoutVars>
          <dgm:bulletEnabled val="1"/>
        </dgm:presLayoutVars>
      </dgm:prSet>
      <dgm:spPr/>
    </dgm:pt>
    <dgm:pt modelId="{FC9BD276-F059-E147-85BB-02C78D091EFB}" type="pres">
      <dgm:prSet presAssocID="{F9BE8499-BA6F-4B6E-A45A-B59E952CD0BB}" presName="FourNodes_3" presStyleLbl="node1" presStyleIdx="2" presStyleCnt="4">
        <dgm:presLayoutVars>
          <dgm:bulletEnabled val="1"/>
        </dgm:presLayoutVars>
      </dgm:prSet>
      <dgm:spPr/>
    </dgm:pt>
    <dgm:pt modelId="{6BF07ECF-B06F-0D4E-BAE3-FED6C167A30C}" type="pres">
      <dgm:prSet presAssocID="{F9BE8499-BA6F-4B6E-A45A-B59E952CD0BB}" presName="FourNodes_4" presStyleLbl="node1" presStyleIdx="3" presStyleCnt="4">
        <dgm:presLayoutVars>
          <dgm:bulletEnabled val="1"/>
        </dgm:presLayoutVars>
      </dgm:prSet>
      <dgm:spPr/>
    </dgm:pt>
    <dgm:pt modelId="{5C28017A-D543-894E-A2A5-3A515CC4A561}" type="pres">
      <dgm:prSet presAssocID="{F9BE8499-BA6F-4B6E-A45A-B59E952CD0BB}" presName="FourConn_1-2" presStyleLbl="fgAccFollowNode1" presStyleIdx="0" presStyleCnt="3">
        <dgm:presLayoutVars>
          <dgm:bulletEnabled val="1"/>
        </dgm:presLayoutVars>
      </dgm:prSet>
      <dgm:spPr/>
    </dgm:pt>
    <dgm:pt modelId="{1A5579B6-AE8D-E546-90E5-1DBA3B524BBD}" type="pres">
      <dgm:prSet presAssocID="{F9BE8499-BA6F-4B6E-A45A-B59E952CD0BB}" presName="FourConn_2-3" presStyleLbl="fgAccFollowNode1" presStyleIdx="1" presStyleCnt="3">
        <dgm:presLayoutVars>
          <dgm:bulletEnabled val="1"/>
        </dgm:presLayoutVars>
      </dgm:prSet>
      <dgm:spPr/>
    </dgm:pt>
    <dgm:pt modelId="{875CB891-F60F-9D4D-9523-22EE8422370B}" type="pres">
      <dgm:prSet presAssocID="{F9BE8499-BA6F-4B6E-A45A-B59E952CD0BB}" presName="FourConn_3-4" presStyleLbl="fgAccFollowNode1" presStyleIdx="2" presStyleCnt="3">
        <dgm:presLayoutVars>
          <dgm:bulletEnabled val="1"/>
        </dgm:presLayoutVars>
      </dgm:prSet>
      <dgm:spPr/>
    </dgm:pt>
    <dgm:pt modelId="{12E76DCC-B493-F14A-AC27-5E229FEBCF0C}" type="pres">
      <dgm:prSet presAssocID="{F9BE8499-BA6F-4B6E-A45A-B59E952CD0BB}" presName="FourNodes_1_text" presStyleLbl="node1" presStyleIdx="3" presStyleCnt="4">
        <dgm:presLayoutVars>
          <dgm:bulletEnabled val="1"/>
        </dgm:presLayoutVars>
      </dgm:prSet>
      <dgm:spPr/>
    </dgm:pt>
    <dgm:pt modelId="{F16990DA-ABA9-0F42-9C69-014C1CB4A836}" type="pres">
      <dgm:prSet presAssocID="{F9BE8499-BA6F-4B6E-A45A-B59E952CD0BB}" presName="FourNodes_2_text" presStyleLbl="node1" presStyleIdx="3" presStyleCnt="4">
        <dgm:presLayoutVars>
          <dgm:bulletEnabled val="1"/>
        </dgm:presLayoutVars>
      </dgm:prSet>
      <dgm:spPr/>
    </dgm:pt>
    <dgm:pt modelId="{47EE8EB0-AAE9-B242-9983-D79266575399}" type="pres">
      <dgm:prSet presAssocID="{F9BE8499-BA6F-4B6E-A45A-B59E952CD0BB}" presName="FourNodes_3_text" presStyleLbl="node1" presStyleIdx="3" presStyleCnt="4">
        <dgm:presLayoutVars>
          <dgm:bulletEnabled val="1"/>
        </dgm:presLayoutVars>
      </dgm:prSet>
      <dgm:spPr/>
    </dgm:pt>
    <dgm:pt modelId="{0B454252-215E-4747-ADEC-EE26E170CB8A}" type="pres">
      <dgm:prSet presAssocID="{F9BE8499-BA6F-4B6E-A45A-B59E952CD0B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98CAC03-C092-7442-B191-4F3709986137}" type="presOf" srcId="{FBF711D6-0F54-4A4D-A403-1F164984BAA5}" destId="{0B454252-215E-4747-ADEC-EE26E170CB8A}" srcOrd="1" destOrd="0" presId="urn:microsoft.com/office/officeart/2005/8/layout/vProcess5"/>
    <dgm:cxn modelId="{E903FC1B-96E1-5A42-83D4-3530759AC6AE}" type="presOf" srcId="{F2A3F658-7213-49B0-825A-F99114952F7D}" destId="{875CB891-F60F-9D4D-9523-22EE8422370B}" srcOrd="0" destOrd="0" presId="urn:microsoft.com/office/officeart/2005/8/layout/vProcess5"/>
    <dgm:cxn modelId="{86680537-8B5C-44A5-B4B7-1C768C80E64A}" srcId="{F9BE8499-BA6F-4B6E-A45A-B59E952CD0BB}" destId="{46D757AA-3A3B-400F-8B86-3AA2793980A5}" srcOrd="0" destOrd="0" parTransId="{46C4B13C-51F0-4356-A2B9-6E74E4245153}" sibTransId="{0263FE4B-4D8F-4CD3-8AA2-577221EE2CD1}"/>
    <dgm:cxn modelId="{C6553A37-C778-F142-BEC8-1EEC7412DFCF}" type="presOf" srcId="{FE0F325D-6F7D-4A4D-9DD8-D1D8795F1F95}" destId="{80E5F880-5A36-5445-A8DD-8906D7456550}" srcOrd="0" destOrd="0" presId="urn:microsoft.com/office/officeart/2005/8/layout/vProcess5"/>
    <dgm:cxn modelId="{122F1948-5398-744C-A0BD-BB1E32232C27}" type="presOf" srcId="{0263FE4B-4D8F-4CD3-8AA2-577221EE2CD1}" destId="{5C28017A-D543-894E-A2A5-3A515CC4A561}" srcOrd="0" destOrd="0" presId="urn:microsoft.com/office/officeart/2005/8/layout/vProcess5"/>
    <dgm:cxn modelId="{F22E054B-F9F8-ED4C-8597-D89C0E72167A}" type="presOf" srcId="{46D757AA-3A3B-400F-8B86-3AA2793980A5}" destId="{A7C6A18A-BF97-B847-8963-51D6AA5EC713}" srcOrd="0" destOrd="0" presId="urn:microsoft.com/office/officeart/2005/8/layout/vProcess5"/>
    <dgm:cxn modelId="{5C8BD950-EE55-42DA-A6F1-0234672D7A51}" srcId="{F9BE8499-BA6F-4B6E-A45A-B59E952CD0BB}" destId="{FE0F325D-6F7D-4A4D-9DD8-D1D8795F1F95}" srcOrd="1" destOrd="0" parTransId="{551F70C8-1463-4422-9CE8-FE0E81746675}" sibTransId="{2C97B52F-3931-43B3-AB56-C1D56FA63F90}"/>
    <dgm:cxn modelId="{E2038172-18CA-A84F-A491-08289DA4512F}" type="presOf" srcId="{3E31E2E2-4C23-423C-B029-1EA1C911A105}" destId="{FC9BD276-F059-E147-85BB-02C78D091EFB}" srcOrd="0" destOrd="0" presId="urn:microsoft.com/office/officeart/2005/8/layout/vProcess5"/>
    <dgm:cxn modelId="{2E0E1575-C640-1142-AFE9-67D59DCFC23C}" type="presOf" srcId="{46D757AA-3A3B-400F-8B86-3AA2793980A5}" destId="{12E76DCC-B493-F14A-AC27-5E229FEBCF0C}" srcOrd="1" destOrd="0" presId="urn:microsoft.com/office/officeart/2005/8/layout/vProcess5"/>
    <dgm:cxn modelId="{570A0658-AE77-B849-A370-1AE7A5A18D34}" type="presOf" srcId="{2C97B52F-3931-43B3-AB56-C1D56FA63F90}" destId="{1A5579B6-AE8D-E546-90E5-1DBA3B524BBD}" srcOrd="0" destOrd="0" presId="urn:microsoft.com/office/officeart/2005/8/layout/vProcess5"/>
    <dgm:cxn modelId="{F19E4C7B-3B3B-5A47-A5BB-2EA907351A94}" type="presOf" srcId="{F9BE8499-BA6F-4B6E-A45A-B59E952CD0BB}" destId="{9CF47684-7636-C64D-BB0A-2364F065F874}" srcOrd="0" destOrd="0" presId="urn:microsoft.com/office/officeart/2005/8/layout/vProcess5"/>
    <dgm:cxn modelId="{3434B48F-2364-DA45-B668-DD42D99AFC87}" type="presOf" srcId="{3E31E2E2-4C23-423C-B029-1EA1C911A105}" destId="{47EE8EB0-AAE9-B242-9983-D79266575399}" srcOrd="1" destOrd="0" presId="urn:microsoft.com/office/officeart/2005/8/layout/vProcess5"/>
    <dgm:cxn modelId="{FA9CA2D6-FC41-43A1-8D5D-6F5FFA9E9CE6}" srcId="{F9BE8499-BA6F-4B6E-A45A-B59E952CD0BB}" destId="{3E31E2E2-4C23-423C-B029-1EA1C911A105}" srcOrd="2" destOrd="0" parTransId="{ECB9525D-7DF2-45B4-AA78-2CAC974BBDDB}" sibTransId="{F2A3F658-7213-49B0-825A-F99114952F7D}"/>
    <dgm:cxn modelId="{28AA50ED-B745-4E41-B75C-E7733DB6DAB1}" type="presOf" srcId="{FBF711D6-0F54-4A4D-A403-1F164984BAA5}" destId="{6BF07ECF-B06F-0D4E-BAE3-FED6C167A30C}" srcOrd="0" destOrd="0" presId="urn:microsoft.com/office/officeart/2005/8/layout/vProcess5"/>
    <dgm:cxn modelId="{10FFFBED-38A3-4E31-94E4-176707AC020C}" srcId="{F9BE8499-BA6F-4B6E-A45A-B59E952CD0BB}" destId="{FBF711D6-0F54-4A4D-A403-1F164984BAA5}" srcOrd="3" destOrd="0" parTransId="{E27B2E8A-B326-45DD-89B3-EB08D97E075C}" sibTransId="{3DA1709F-9F82-4760-BDB4-B51FA014D2B3}"/>
    <dgm:cxn modelId="{82CA42FB-C02B-144B-A9CE-BD4C8E078248}" type="presOf" srcId="{FE0F325D-6F7D-4A4D-9DD8-D1D8795F1F95}" destId="{F16990DA-ABA9-0F42-9C69-014C1CB4A836}" srcOrd="1" destOrd="0" presId="urn:microsoft.com/office/officeart/2005/8/layout/vProcess5"/>
    <dgm:cxn modelId="{828CDFBE-73F7-4D41-9982-3A3F03ED6D06}" type="presParOf" srcId="{9CF47684-7636-C64D-BB0A-2364F065F874}" destId="{AB5908C2-7C00-C74E-88CF-C7C482E99341}" srcOrd="0" destOrd="0" presId="urn:microsoft.com/office/officeart/2005/8/layout/vProcess5"/>
    <dgm:cxn modelId="{5FA44A17-BAF4-2842-AC24-9D1A9924724D}" type="presParOf" srcId="{9CF47684-7636-C64D-BB0A-2364F065F874}" destId="{A7C6A18A-BF97-B847-8963-51D6AA5EC713}" srcOrd="1" destOrd="0" presId="urn:microsoft.com/office/officeart/2005/8/layout/vProcess5"/>
    <dgm:cxn modelId="{8E32C21A-6361-BE4C-9139-17844199E836}" type="presParOf" srcId="{9CF47684-7636-C64D-BB0A-2364F065F874}" destId="{80E5F880-5A36-5445-A8DD-8906D7456550}" srcOrd="2" destOrd="0" presId="urn:microsoft.com/office/officeart/2005/8/layout/vProcess5"/>
    <dgm:cxn modelId="{AE56CD81-DDFC-004A-B2BE-E6E93A894DC4}" type="presParOf" srcId="{9CF47684-7636-C64D-BB0A-2364F065F874}" destId="{FC9BD276-F059-E147-85BB-02C78D091EFB}" srcOrd="3" destOrd="0" presId="urn:microsoft.com/office/officeart/2005/8/layout/vProcess5"/>
    <dgm:cxn modelId="{9EBDA28B-8B8F-5D47-938A-368A8B93A738}" type="presParOf" srcId="{9CF47684-7636-C64D-BB0A-2364F065F874}" destId="{6BF07ECF-B06F-0D4E-BAE3-FED6C167A30C}" srcOrd="4" destOrd="0" presId="urn:microsoft.com/office/officeart/2005/8/layout/vProcess5"/>
    <dgm:cxn modelId="{B1BDDBD5-BAAE-3344-86CA-D42BE2738EE2}" type="presParOf" srcId="{9CF47684-7636-C64D-BB0A-2364F065F874}" destId="{5C28017A-D543-894E-A2A5-3A515CC4A561}" srcOrd="5" destOrd="0" presId="urn:microsoft.com/office/officeart/2005/8/layout/vProcess5"/>
    <dgm:cxn modelId="{C7CB705A-698E-C44D-B75C-989DD0F20F50}" type="presParOf" srcId="{9CF47684-7636-C64D-BB0A-2364F065F874}" destId="{1A5579B6-AE8D-E546-90E5-1DBA3B524BBD}" srcOrd="6" destOrd="0" presId="urn:microsoft.com/office/officeart/2005/8/layout/vProcess5"/>
    <dgm:cxn modelId="{A4D02744-12F9-824D-A080-DA4790B92847}" type="presParOf" srcId="{9CF47684-7636-C64D-BB0A-2364F065F874}" destId="{875CB891-F60F-9D4D-9523-22EE8422370B}" srcOrd="7" destOrd="0" presId="urn:microsoft.com/office/officeart/2005/8/layout/vProcess5"/>
    <dgm:cxn modelId="{EFDB4B26-5B5C-D14B-8993-CF93C58A0D4D}" type="presParOf" srcId="{9CF47684-7636-C64D-BB0A-2364F065F874}" destId="{12E76DCC-B493-F14A-AC27-5E229FEBCF0C}" srcOrd="8" destOrd="0" presId="urn:microsoft.com/office/officeart/2005/8/layout/vProcess5"/>
    <dgm:cxn modelId="{5397E128-B986-004B-9334-E3E3A2075D3D}" type="presParOf" srcId="{9CF47684-7636-C64D-BB0A-2364F065F874}" destId="{F16990DA-ABA9-0F42-9C69-014C1CB4A836}" srcOrd="9" destOrd="0" presId="urn:microsoft.com/office/officeart/2005/8/layout/vProcess5"/>
    <dgm:cxn modelId="{8CED368A-528F-6440-8F49-66365869213A}" type="presParOf" srcId="{9CF47684-7636-C64D-BB0A-2364F065F874}" destId="{47EE8EB0-AAE9-B242-9983-D79266575399}" srcOrd="10" destOrd="0" presId="urn:microsoft.com/office/officeart/2005/8/layout/vProcess5"/>
    <dgm:cxn modelId="{F577CD32-8322-594C-9288-3378685FF4AA}" type="presParOf" srcId="{9CF47684-7636-C64D-BB0A-2364F065F874}" destId="{0B454252-215E-4747-ADEC-EE26E170CB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6881F-1427-4A0F-B3B7-92B906F841F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9D6785-A337-43DB-8B7C-5FBAAFC48E36}">
      <dgm:prSet/>
      <dgm:spPr/>
      <dgm:t>
        <a:bodyPr/>
        <a:lstStyle/>
        <a:p>
          <a:r>
            <a:rPr lang="en-GB"/>
            <a:t>නිෂ්පාදන හා අලෙවි කටයුතු සඳහා කළමනාකරුවන් පත් කිරීම .</a:t>
          </a:r>
          <a:endParaRPr lang="en-US"/>
        </a:p>
      </dgm:t>
    </dgm:pt>
    <dgm:pt modelId="{8DEEB92E-BACE-423F-9595-6F929A568CCC}" type="parTrans" cxnId="{9418A22D-2A25-4D10-B1FA-9ADBB32B02B6}">
      <dgm:prSet/>
      <dgm:spPr/>
      <dgm:t>
        <a:bodyPr/>
        <a:lstStyle/>
        <a:p>
          <a:endParaRPr lang="en-US"/>
        </a:p>
      </dgm:t>
    </dgm:pt>
    <dgm:pt modelId="{EA1F6C12-40D4-4FCB-8A6D-CDF3F00777C6}" type="sibTrans" cxnId="{9418A22D-2A25-4D10-B1FA-9ADBB32B02B6}">
      <dgm:prSet/>
      <dgm:spPr/>
      <dgm:t>
        <a:bodyPr/>
        <a:lstStyle/>
        <a:p>
          <a:endParaRPr lang="en-US"/>
        </a:p>
      </dgm:t>
    </dgm:pt>
    <dgm:pt modelId="{392B502F-4254-4E40-959A-4C2565FF553E}">
      <dgm:prSet/>
      <dgm:spPr/>
      <dgm:t>
        <a:bodyPr/>
        <a:lstStyle/>
        <a:p>
          <a:r>
            <a:rPr lang="en-GB"/>
            <a:t>අවශ්‍ය  සම්පත්  ලබා ගැනීම .</a:t>
          </a:r>
          <a:endParaRPr lang="en-US"/>
        </a:p>
      </dgm:t>
    </dgm:pt>
    <dgm:pt modelId="{6A15B250-A7A3-4490-A4D9-502B72E53CED}" type="parTrans" cxnId="{95C9EEE9-CD3E-457E-90F5-B336F61157B8}">
      <dgm:prSet/>
      <dgm:spPr/>
      <dgm:t>
        <a:bodyPr/>
        <a:lstStyle/>
        <a:p>
          <a:endParaRPr lang="en-US"/>
        </a:p>
      </dgm:t>
    </dgm:pt>
    <dgm:pt modelId="{38C1A871-5AEE-45C1-905E-BFC661F7524D}" type="sibTrans" cxnId="{95C9EEE9-CD3E-457E-90F5-B336F61157B8}">
      <dgm:prSet/>
      <dgm:spPr/>
      <dgm:t>
        <a:bodyPr/>
        <a:lstStyle/>
        <a:p>
          <a:endParaRPr lang="en-US"/>
        </a:p>
      </dgm:t>
    </dgm:pt>
    <dgm:pt modelId="{073E6D21-A507-4ED8-B433-F70E272A6CC3}">
      <dgm:prSet/>
      <dgm:spPr/>
      <dgm:t>
        <a:bodyPr/>
        <a:lstStyle/>
        <a:p>
          <a:r>
            <a:rPr lang="en-GB"/>
            <a:t>එක් අංශ සඳහා සේවකයින් බඳවා ගැනීම .</a:t>
          </a:r>
          <a:endParaRPr lang="en-US"/>
        </a:p>
      </dgm:t>
    </dgm:pt>
    <dgm:pt modelId="{468C6F24-2344-4711-BF64-961D4322FBF6}" type="parTrans" cxnId="{1EC02713-AA7B-448D-8A80-68B74CB7745C}">
      <dgm:prSet/>
      <dgm:spPr/>
      <dgm:t>
        <a:bodyPr/>
        <a:lstStyle/>
        <a:p>
          <a:endParaRPr lang="en-US"/>
        </a:p>
      </dgm:t>
    </dgm:pt>
    <dgm:pt modelId="{351A63DB-214F-4E40-8B44-193D76134196}" type="sibTrans" cxnId="{1EC02713-AA7B-448D-8A80-68B74CB7745C}">
      <dgm:prSet/>
      <dgm:spPr/>
      <dgm:t>
        <a:bodyPr/>
        <a:lstStyle/>
        <a:p>
          <a:endParaRPr lang="en-US"/>
        </a:p>
      </dgm:t>
    </dgm:pt>
    <dgm:pt modelId="{8FEA63E7-B4FF-4D02-8C5D-0808761BC90A}">
      <dgm:prSet/>
      <dgm:spPr/>
      <dgm:t>
        <a:bodyPr/>
        <a:lstStyle/>
        <a:p>
          <a:r>
            <a:rPr lang="en-GB"/>
            <a:t>කළමනාකරුවන්ට හා සේවකයන්ට අවශ්‍ය සම්පත් ලබා දීම</a:t>
          </a:r>
          <a:endParaRPr lang="en-US"/>
        </a:p>
      </dgm:t>
    </dgm:pt>
    <dgm:pt modelId="{A5D6E510-A529-4193-A99D-DAE175E44EB7}" type="parTrans" cxnId="{20D1DF98-A32C-443B-9236-8E0CD2E9402C}">
      <dgm:prSet/>
      <dgm:spPr/>
      <dgm:t>
        <a:bodyPr/>
        <a:lstStyle/>
        <a:p>
          <a:endParaRPr lang="en-US"/>
        </a:p>
      </dgm:t>
    </dgm:pt>
    <dgm:pt modelId="{5F4631F8-8623-47CD-80E4-DE4FD7B934F0}" type="sibTrans" cxnId="{20D1DF98-A32C-443B-9236-8E0CD2E9402C}">
      <dgm:prSet/>
      <dgm:spPr/>
      <dgm:t>
        <a:bodyPr/>
        <a:lstStyle/>
        <a:p>
          <a:endParaRPr lang="en-US"/>
        </a:p>
      </dgm:t>
    </dgm:pt>
    <dgm:pt modelId="{AA9C9605-7990-CD49-867E-F0A9D8EC9AE5}" type="pres">
      <dgm:prSet presAssocID="{B596881F-1427-4A0F-B3B7-92B906F841FC}" presName="outerComposite" presStyleCnt="0">
        <dgm:presLayoutVars>
          <dgm:chMax val="5"/>
          <dgm:dir/>
          <dgm:resizeHandles val="exact"/>
        </dgm:presLayoutVars>
      </dgm:prSet>
      <dgm:spPr/>
    </dgm:pt>
    <dgm:pt modelId="{D219DF83-1BCD-ED41-B453-09908442940E}" type="pres">
      <dgm:prSet presAssocID="{B596881F-1427-4A0F-B3B7-92B906F841FC}" presName="dummyMaxCanvas" presStyleCnt="0">
        <dgm:presLayoutVars/>
      </dgm:prSet>
      <dgm:spPr/>
    </dgm:pt>
    <dgm:pt modelId="{D912F6CF-6CB1-4641-AE8E-A06A820A6AAD}" type="pres">
      <dgm:prSet presAssocID="{B596881F-1427-4A0F-B3B7-92B906F841FC}" presName="FourNodes_1" presStyleLbl="node1" presStyleIdx="0" presStyleCnt="4">
        <dgm:presLayoutVars>
          <dgm:bulletEnabled val="1"/>
        </dgm:presLayoutVars>
      </dgm:prSet>
      <dgm:spPr/>
    </dgm:pt>
    <dgm:pt modelId="{351CA434-68B6-D049-8002-B7118BF3C2CE}" type="pres">
      <dgm:prSet presAssocID="{B596881F-1427-4A0F-B3B7-92B906F841FC}" presName="FourNodes_2" presStyleLbl="node1" presStyleIdx="1" presStyleCnt="4">
        <dgm:presLayoutVars>
          <dgm:bulletEnabled val="1"/>
        </dgm:presLayoutVars>
      </dgm:prSet>
      <dgm:spPr/>
    </dgm:pt>
    <dgm:pt modelId="{48F74BDE-BF2E-0549-AA1C-0274BB6E8FA9}" type="pres">
      <dgm:prSet presAssocID="{B596881F-1427-4A0F-B3B7-92B906F841FC}" presName="FourNodes_3" presStyleLbl="node1" presStyleIdx="2" presStyleCnt="4">
        <dgm:presLayoutVars>
          <dgm:bulletEnabled val="1"/>
        </dgm:presLayoutVars>
      </dgm:prSet>
      <dgm:spPr/>
    </dgm:pt>
    <dgm:pt modelId="{89B8FC37-FBEC-F045-A10D-F1B7AF7B0246}" type="pres">
      <dgm:prSet presAssocID="{B596881F-1427-4A0F-B3B7-92B906F841FC}" presName="FourNodes_4" presStyleLbl="node1" presStyleIdx="3" presStyleCnt="4">
        <dgm:presLayoutVars>
          <dgm:bulletEnabled val="1"/>
        </dgm:presLayoutVars>
      </dgm:prSet>
      <dgm:spPr/>
    </dgm:pt>
    <dgm:pt modelId="{8BDD7D65-B12D-764D-8A5E-7147826C43AA}" type="pres">
      <dgm:prSet presAssocID="{B596881F-1427-4A0F-B3B7-92B906F841FC}" presName="FourConn_1-2" presStyleLbl="fgAccFollowNode1" presStyleIdx="0" presStyleCnt="3">
        <dgm:presLayoutVars>
          <dgm:bulletEnabled val="1"/>
        </dgm:presLayoutVars>
      </dgm:prSet>
      <dgm:spPr/>
    </dgm:pt>
    <dgm:pt modelId="{6E7F0572-C11E-0344-9918-4EC986B76383}" type="pres">
      <dgm:prSet presAssocID="{B596881F-1427-4A0F-B3B7-92B906F841FC}" presName="FourConn_2-3" presStyleLbl="fgAccFollowNode1" presStyleIdx="1" presStyleCnt="3">
        <dgm:presLayoutVars>
          <dgm:bulletEnabled val="1"/>
        </dgm:presLayoutVars>
      </dgm:prSet>
      <dgm:spPr/>
    </dgm:pt>
    <dgm:pt modelId="{8FE9FD0C-2A4E-5E45-821E-70895FC1870A}" type="pres">
      <dgm:prSet presAssocID="{B596881F-1427-4A0F-B3B7-92B906F841FC}" presName="FourConn_3-4" presStyleLbl="fgAccFollowNode1" presStyleIdx="2" presStyleCnt="3">
        <dgm:presLayoutVars>
          <dgm:bulletEnabled val="1"/>
        </dgm:presLayoutVars>
      </dgm:prSet>
      <dgm:spPr/>
    </dgm:pt>
    <dgm:pt modelId="{1CDFDB8B-0F1F-0E41-B108-EF2E33C70EDC}" type="pres">
      <dgm:prSet presAssocID="{B596881F-1427-4A0F-B3B7-92B906F841FC}" presName="FourNodes_1_text" presStyleLbl="node1" presStyleIdx="3" presStyleCnt="4">
        <dgm:presLayoutVars>
          <dgm:bulletEnabled val="1"/>
        </dgm:presLayoutVars>
      </dgm:prSet>
      <dgm:spPr/>
    </dgm:pt>
    <dgm:pt modelId="{088A4880-0028-764D-BD92-50EF83062374}" type="pres">
      <dgm:prSet presAssocID="{B596881F-1427-4A0F-B3B7-92B906F841FC}" presName="FourNodes_2_text" presStyleLbl="node1" presStyleIdx="3" presStyleCnt="4">
        <dgm:presLayoutVars>
          <dgm:bulletEnabled val="1"/>
        </dgm:presLayoutVars>
      </dgm:prSet>
      <dgm:spPr/>
    </dgm:pt>
    <dgm:pt modelId="{DF7A359E-0919-A34F-BD01-99B77C1C395A}" type="pres">
      <dgm:prSet presAssocID="{B596881F-1427-4A0F-B3B7-92B906F841FC}" presName="FourNodes_3_text" presStyleLbl="node1" presStyleIdx="3" presStyleCnt="4">
        <dgm:presLayoutVars>
          <dgm:bulletEnabled val="1"/>
        </dgm:presLayoutVars>
      </dgm:prSet>
      <dgm:spPr/>
    </dgm:pt>
    <dgm:pt modelId="{717F81C6-8E00-4948-AFA6-E1CF7E678A1F}" type="pres">
      <dgm:prSet presAssocID="{B596881F-1427-4A0F-B3B7-92B906F841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37C8711-4EBC-C74E-AD8B-219FCC02B145}" type="presOf" srcId="{B596881F-1427-4A0F-B3B7-92B906F841FC}" destId="{AA9C9605-7990-CD49-867E-F0A9D8EC9AE5}" srcOrd="0" destOrd="0" presId="urn:microsoft.com/office/officeart/2005/8/layout/vProcess5"/>
    <dgm:cxn modelId="{1EC02713-AA7B-448D-8A80-68B74CB7745C}" srcId="{B596881F-1427-4A0F-B3B7-92B906F841FC}" destId="{073E6D21-A507-4ED8-B433-F70E272A6CC3}" srcOrd="2" destOrd="0" parTransId="{468C6F24-2344-4711-BF64-961D4322FBF6}" sibTransId="{351A63DB-214F-4E40-8B44-193D76134196}"/>
    <dgm:cxn modelId="{CE86412D-241E-DB4C-8B3E-9F939454EE15}" type="presOf" srcId="{EA1F6C12-40D4-4FCB-8A6D-CDF3F00777C6}" destId="{8BDD7D65-B12D-764D-8A5E-7147826C43AA}" srcOrd="0" destOrd="0" presId="urn:microsoft.com/office/officeart/2005/8/layout/vProcess5"/>
    <dgm:cxn modelId="{9418A22D-2A25-4D10-B1FA-9ADBB32B02B6}" srcId="{B596881F-1427-4A0F-B3B7-92B906F841FC}" destId="{8A9D6785-A337-43DB-8B7C-5FBAAFC48E36}" srcOrd="0" destOrd="0" parTransId="{8DEEB92E-BACE-423F-9595-6F929A568CCC}" sibTransId="{EA1F6C12-40D4-4FCB-8A6D-CDF3F00777C6}"/>
    <dgm:cxn modelId="{ACD0A466-3005-564C-87DC-4E7AEE0F5CB1}" type="presOf" srcId="{8A9D6785-A337-43DB-8B7C-5FBAAFC48E36}" destId="{D912F6CF-6CB1-4641-AE8E-A06A820A6AAD}" srcOrd="0" destOrd="0" presId="urn:microsoft.com/office/officeart/2005/8/layout/vProcess5"/>
    <dgm:cxn modelId="{83AF0376-63F4-DA48-A19C-662803C82AA4}" type="presOf" srcId="{073E6D21-A507-4ED8-B433-F70E272A6CC3}" destId="{DF7A359E-0919-A34F-BD01-99B77C1C395A}" srcOrd="1" destOrd="0" presId="urn:microsoft.com/office/officeart/2005/8/layout/vProcess5"/>
    <dgm:cxn modelId="{23A88D76-8153-D94F-A9F9-9208622AF182}" type="presOf" srcId="{8FEA63E7-B4FF-4D02-8C5D-0808761BC90A}" destId="{717F81C6-8E00-4948-AFA6-E1CF7E678A1F}" srcOrd="1" destOrd="0" presId="urn:microsoft.com/office/officeart/2005/8/layout/vProcess5"/>
    <dgm:cxn modelId="{AB7A3F94-5545-5D44-B834-11F556600BBB}" type="presOf" srcId="{392B502F-4254-4E40-959A-4C2565FF553E}" destId="{351CA434-68B6-D049-8002-B7118BF3C2CE}" srcOrd="0" destOrd="0" presId="urn:microsoft.com/office/officeart/2005/8/layout/vProcess5"/>
    <dgm:cxn modelId="{20D1DF98-A32C-443B-9236-8E0CD2E9402C}" srcId="{B596881F-1427-4A0F-B3B7-92B906F841FC}" destId="{8FEA63E7-B4FF-4D02-8C5D-0808761BC90A}" srcOrd="3" destOrd="0" parTransId="{A5D6E510-A529-4193-A99D-DAE175E44EB7}" sibTransId="{5F4631F8-8623-47CD-80E4-DE4FD7B934F0}"/>
    <dgm:cxn modelId="{C4673CA9-FBFE-6448-B570-03A357BEE40E}" type="presOf" srcId="{392B502F-4254-4E40-959A-4C2565FF553E}" destId="{088A4880-0028-764D-BD92-50EF83062374}" srcOrd="1" destOrd="0" presId="urn:microsoft.com/office/officeart/2005/8/layout/vProcess5"/>
    <dgm:cxn modelId="{49A32BBD-CE8C-4B43-937A-3684557DBDC9}" type="presOf" srcId="{8FEA63E7-B4FF-4D02-8C5D-0808761BC90A}" destId="{89B8FC37-FBEC-F045-A10D-F1B7AF7B0246}" srcOrd="0" destOrd="0" presId="urn:microsoft.com/office/officeart/2005/8/layout/vProcess5"/>
    <dgm:cxn modelId="{046E08C4-1695-FA40-917A-DA9A334FC83D}" type="presOf" srcId="{073E6D21-A507-4ED8-B433-F70E272A6CC3}" destId="{48F74BDE-BF2E-0549-AA1C-0274BB6E8FA9}" srcOrd="0" destOrd="0" presId="urn:microsoft.com/office/officeart/2005/8/layout/vProcess5"/>
    <dgm:cxn modelId="{130D0CE0-304B-C844-AC73-24B556DB589F}" type="presOf" srcId="{38C1A871-5AEE-45C1-905E-BFC661F7524D}" destId="{6E7F0572-C11E-0344-9918-4EC986B76383}" srcOrd="0" destOrd="0" presId="urn:microsoft.com/office/officeart/2005/8/layout/vProcess5"/>
    <dgm:cxn modelId="{DAB7A1E4-03CC-D448-AA31-A8799132D022}" type="presOf" srcId="{351A63DB-214F-4E40-8B44-193D76134196}" destId="{8FE9FD0C-2A4E-5E45-821E-70895FC1870A}" srcOrd="0" destOrd="0" presId="urn:microsoft.com/office/officeart/2005/8/layout/vProcess5"/>
    <dgm:cxn modelId="{95C9EEE9-CD3E-457E-90F5-B336F61157B8}" srcId="{B596881F-1427-4A0F-B3B7-92B906F841FC}" destId="{392B502F-4254-4E40-959A-4C2565FF553E}" srcOrd="1" destOrd="0" parTransId="{6A15B250-A7A3-4490-A4D9-502B72E53CED}" sibTransId="{38C1A871-5AEE-45C1-905E-BFC661F7524D}"/>
    <dgm:cxn modelId="{CD6C88F0-E4B1-B84E-88E3-2625B5314F8A}" type="presOf" srcId="{8A9D6785-A337-43DB-8B7C-5FBAAFC48E36}" destId="{1CDFDB8B-0F1F-0E41-B108-EF2E33C70EDC}" srcOrd="1" destOrd="0" presId="urn:microsoft.com/office/officeart/2005/8/layout/vProcess5"/>
    <dgm:cxn modelId="{061A28B4-C294-874E-A778-6DB78D9ADB95}" type="presParOf" srcId="{AA9C9605-7990-CD49-867E-F0A9D8EC9AE5}" destId="{D219DF83-1BCD-ED41-B453-09908442940E}" srcOrd="0" destOrd="0" presId="urn:microsoft.com/office/officeart/2005/8/layout/vProcess5"/>
    <dgm:cxn modelId="{C6403A28-A25B-E340-BA55-29980F61612C}" type="presParOf" srcId="{AA9C9605-7990-CD49-867E-F0A9D8EC9AE5}" destId="{D912F6CF-6CB1-4641-AE8E-A06A820A6AAD}" srcOrd="1" destOrd="0" presId="urn:microsoft.com/office/officeart/2005/8/layout/vProcess5"/>
    <dgm:cxn modelId="{99C3EF5C-CA42-EE46-BDC0-CD27574B7A40}" type="presParOf" srcId="{AA9C9605-7990-CD49-867E-F0A9D8EC9AE5}" destId="{351CA434-68B6-D049-8002-B7118BF3C2CE}" srcOrd="2" destOrd="0" presId="urn:microsoft.com/office/officeart/2005/8/layout/vProcess5"/>
    <dgm:cxn modelId="{DC41CE88-0CDD-B24F-A8D0-24196724A7EC}" type="presParOf" srcId="{AA9C9605-7990-CD49-867E-F0A9D8EC9AE5}" destId="{48F74BDE-BF2E-0549-AA1C-0274BB6E8FA9}" srcOrd="3" destOrd="0" presId="urn:microsoft.com/office/officeart/2005/8/layout/vProcess5"/>
    <dgm:cxn modelId="{CC887797-69CE-2741-A152-D211E5AB7E32}" type="presParOf" srcId="{AA9C9605-7990-CD49-867E-F0A9D8EC9AE5}" destId="{89B8FC37-FBEC-F045-A10D-F1B7AF7B0246}" srcOrd="4" destOrd="0" presId="urn:microsoft.com/office/officeart/2005/8/layout/vProcess5"/>
    <dgm:cxn modelId="{D3C8064F-14AA-8A49-8D47-A14AE5DA4900}" type="presParOf" srcId="{AA9C9605-7990-CD49-867E-F0A9D8EC9AE5}" destId="{8BDD7D65-B12D-764D-8A5E-7147826C43AA}" srcOrd="5" destOrd="0" presId="urn:microsoft.com/office/officeart/2005/8/layout/vProcess5"/>
    <dgm:cxn modelId="{86D1216E-8DD7-654B-8A48-FFAB0FAA12EB}" type="presParOf" srcId="{AA9C9605-7990-CD49-867E-F0A9D8EC9AE5}" destId="{6E7F0572-C11E-0344-9918-4EC986B76383}" srcOrd="6" destOrd="0" presId="urn:microsoft.com/office/officeart/2005/8/layout/vProcess5"/>
    <dgm:cxn modelId="{8A55DB24-4B10-E440-BAD0-53913F57DB3D}" type="presParOf" srcId="{AA9C9605-7990-CD49-867E-F0A9D8EC9AE5}" destId="{8FE9FD0C-2A4E-5E45-821E-70895FC1870A}" srcOrd="7" destOrd="0" presId="urn:microsoft.com/office/officeart/2005/8/layout/vProcess5"/>
    <dgm:cxn modelId="{D29FEFE4-B0D9-A44F-9A13-70196B515C1E}" type="presParOf" srcId="{AA9C9605-7990-CD49-867E-F0A9D8EC9AE5}" destId="{1CDFDB8B-0F1F-0E41-B108-EF2E33C70EDC}" srcOrd="8" destOrd="0" presId="urn:microsoft.com/office/officeart/2005/8/layout/vProcess5"/>
    <dgm:cxn modelId="{3A047139-A339-F041-B3C3-D8DEDD532C68}" type="presParOf" srcId="{AA9C9605-7990-CD49-867E-F0A9D8EC9AE5}" destId="{088A4880-0028-764D-BD92-50EF83062374}" srcOrd="9" destOrd="0" presId="urn:microsoft.com/office/officeart/2005/8/layout/vProcess5"/>
    <dgm:cxn modelId="{4F4FCF26-9A80-DE46-B0C5-B91E90180936}" type="presParOf" srcId="{AA9C9605-7990-CD49-867E-F0A9D8EC9AE5}" destId="{DF7A359E-0919-A34F-BD01-99B77C1C395A}" srcOrd="10" destOrd="0" presId="urn:microsoft.com/office/officeart/2005/8/layout/vProcess5"/>
    <dgm:cxn modelId="{2CFD39F5-AEFE-E34F-B0EF-F0BD9C22A10A}" type="presParOf" srcId="{AA9C9605-7990-CD49-867E-F0A9D8EC9AE5}" destId="{717F81C6-8E00-4948-AFA6-E1CF7E678A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EC9EA-E150-445F-A456-EDFA958E19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484EAE-A3BE-416A-9132-90CDD8449670}">
      <dgm:prSet/>
      <dgm:spPr/>
      <dgm:t>
        <a:bodyPr/>
        <a:lstStyle/>
        <a:p>
          <a:r>
            <a:rPr lang="en-GB"/>
            <a:t>නායකත්වය</a:t>
          </a:r>
          <a:endParaRPr lang="en-US"/>
        </a:p>
      </dgm:t>
    </dgm:pt>
    <dgm:pt modelId="{B6101DCF-689E-4E74-A83A-62423D651132}" type="parTrans" cxnId="{88EA0636-6EAE-4996-A554-D0F97C0212C0}">
      <dgm:prSet/>
      <dgm:spPr/>
      <dgm:t>
        <a:bodyPr/>
        <a:lstStyle/>
        <a:p>
          <a:endParaRPr lang="en-US"/>
        </a:p>
      </dgm:t>
    </dgm:pt>
    <dgm:pt modelId="{C7CCFE6F-AC28-4E1D-8314-D7EABB9F75A8}" type="sibTrans" cxnId="{88EA0636-6EAE-4996-A554-D0F97C0212C0}">
      <dgm:prSet/>
      <dgm:spPr/>
      <dgm:t>
        <a:bodyPr/>
        <a:lstStyle/>
        <a:p>
          <a:endParaRPr lang="en-US"/>
        </a:p>
      </dgm:t>
    </dgm:pt>
    <dgm:pt modelId="{8A7A721B-B6C9-4807-8880-525DA43622E7}">
      <dgm:prSet/>
      <dgm:spPr/>
      <dgm:t>
        <a:bodyPr/>
        <a:lstStyle/>
        <a:p>
          <a:r>
            <a:rPr lang="en-GB"/>
            <a:t>සන්නිවේදනය .</a:t>
          </a:r>
          <a:endParaRPr lang="en-US"/>
        </a:p>
      </dgm:t>
    </dgm:pt>
    <dgm:pt modelId="{B4A26A8F-F5F7-43F3-A415-F05EADFD8780}" type="parTrans" cxnId="{58D0D007-0320-4A4C-B0E1-959043479BB1}">
      <dgm:prSet/>
      <dgm:spPr/>
      <dgm:t>
        <a:bodyPr/>
        <a:lstStyle/>
        <a:p>
          <a:endParaRPr lang="en-US"/>
        </a:p>
      </dgm:t>
    </dgm:pt>
    <dgm:pt modelId="{74F2778C-8827-4725-B794-B197581696F8}" type="sibTrans" cxnId="{58D0D007-0320-4A4C-B0E1-959043479BB1}">
      <dgm:prSet/>
      <dgm:spPr/>
      <dgm:t>
        <a:bodyPr/>
        <a:lstStyle/>
        <a:p>
          <a:endParaRPr lang="en-US"/>
        </a:p>
      </dgm:t>
    </dgm:pt>
    <dgm:pt modelId="{973F1FC4-49E6-4BCE-8620-7D06F12685AD}">
      <dgm:prSet/>
      <dgm:spPr/>
      <dgm:t>
        <a:bodyPr/>
        <a:lstStyle/>
        <a:p>
          <a:r>
            <a:rPr lang="en-GB"/>
            <a:t>පෙළඹවීම</a:t>
          </a:r>
          <a:endParaRPr lang="en-US"/>
        </a:p>
      </dgm:t>
    </dgm:pt>
    <dgm:pt modelId="{8BFC2B98-097F-44B7-94EA-217F59A61651}" type="parTrans" cxnId="{3E289712-25B8-48E8-B402-93B209CB4332}">
      <dgm:prSet/>
      <dgm:spPr/>
      <dgm:t>
        <a:bodyPr/>
        <a:lstStyle/>
        <a:p>
          <a:endParaRPr lang="en-US"/>
        </a:p>
      </dgm:t>
    </dgm:pt>
    <dgm:pt modelId="{64569CF5-2B04-4E71-B52B-C6FE01B22F35}" type="sibTrans" cxnId="{3E289712-25B8-48E8-B402-93B209CB4332}">
      <dgm:prSet/>
      <dgm:spPr/>
      <dgm:t>
        <a:bodyPr/>
        <a:lstStyle/>
        <a:p>
          <a:endParaRPr lang="en-US"/>
        </a:p>
      </dgm:t>
    </dgm:pt>
    <dgm:pt modelId="{72D0E2BC-51E2-1745-9944-00E9A603C967}" type="pres">
      <dgm:prSet presAssocID="{129EC9EA-E150-445F-A456-EDFA958E191D}" presName="linear" presStyleCnt="0">
        <dgm:presLayoutVars>
          <dgm:animLvl val="lvl"/>
          <dgm:resizeHandles val="exact"/>
        </dgm:presLayoutVars>
      </dgm:prSet>
      <dgm:spPr/>
    </dgm:pt>
    <dgm:pt modelId="{AC9238B0-00B5-7645-B846-F7E8906A0881}" type="pres">
      <dgm:prSet presAssocID="{E4484EAE-A3BE-416A-9132-90CDD84496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A24FA3-2480-1F49-A888-9866B6F21E9A}" type="pres">
      <dgm:prSet presAssocID="{C7CCFE6F-AC28-4E1D-8314-D7EABB9F75A8}" presName="spacer" presStyleCnt="0"/>
      <dgm:spPr/>
    </dgm:pt>
    <dgm:pt modelId="{9066A54E-240A-6147-8AED-6B4D27A60CA4}" type="pres">
      <dgm:prSet presAssocID="{8A7A721B-B6C9-4807-8880-525DA43622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3C32E2-4E44-A743-BB74-273E10F9E52E}" type="pres">
      <dgm:prSet presAssocID="{74F2778C-8827-4725-B794-B197581696F8}" presName="spacer" presStyleCnt="0"/>
      <dgm:spPr/>
    </dgm:pt>
    <dgm:pt modelId="{1B182F4A-7DED-224C-8089-D0C2D478ACF2}" type="pres">
      <dgm:prSet presAssocID="{973F1FC4-49E6-4BCE-8620-7D06F12685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D0D007-0320-4A4C-B0E1-959043479BB1}" srcId="{129EC9EA-E150-445F-A456-EDFA958E191D}" destId="{8A7A721B-B6C9-4807-8880-525DA43622E7}" srcOrd="1" destOrd="0" parTransId="{B4A26A8F-F5F7-43F3-A415-F05EADFD8780}" sibTransId="{74F2778C-8827-4725-B794-B197581696F8}"/>
    <dgm:cxn modelId="{7F479A0B-862E-A04B-BDE9-C256FB2A8B49}" type="presOf" srcId="{E4484EAE-A3BE-416A-9132-90CDD8449670}" destId="{AC9238B0-00B5-7645-B846-F7E8906A0881}" srcOrd="0" destOrd="0" presId="urn:microsoft.com/office/officeart/2005/8/layout/vList2"/>
    <dgm:cxn modelId="{3E289712-25B8-48E8-B402-93B209CB4332}" srcId="{129EC9EA-E150-445F-A456-EDFA958E191D}" destId="{973F1FC4-49E6-4BCE-8620-7D06F12685AD}" srcOrd="2" destOrd="0" parTransId="{8BFC2B98-097F-44B7-94EA-217F59A61651}" sibTransId="{64569CF5-2B04-4E71-B52B-C6FE01B22F35}"/>
    <dgm:cxn modelId="{88EA0636-6EAE-4996-A554-D0F97C0212C0}" srcId="{129EC9EA-E150-445F-A456-EDFA958E191D}" destId="{E4484EAE-A3BE-416A-9132-90CDD8449670}" srcOrd="0" destOrd="0" parTransId="{B6101DCF-689E-4E74-A83A-62423D651132}" sibTransId="{C7CCFE6F-AC28-4E1D-8314-D7EABB9F75A8}"/>
    <dgm:cxn modelId="{3DC4045B-273A-4745-A3DB-2FEBE75D0758}" type="presOf" srcId="{129EC9EA-E150-445F-A456-EDFA958E191D}" destId="{72D0E2BC-51E2-1745-9944-00E9A603C967}" srcOrd="0" destOrd="0" presId="urn:microsoft.com/office/officeart/2005/8/layout/vList2"/>
    <dgm:cxn modelId="{3068BCA0-3F16-2940-9F01-833BF2D02650}" type="presOf" srcId="{973F1FC4-49E6-4BCE-8620-7D06F12685AD}" destId="{1B182F4A-7DED-224C-8089-D0C2D478ACF2}" srcOrd="0" destOrd="0" presId="urn:microsoft.com/office/officeart/2005/8/layout/vList2"/>
    <dgm:cxn modelId="{9EAA1AD8-4626-BF44-BC1F-C080DF844D5B}" type="presOf" srcId="{8A7A721B-B6C9-4807-8880-525DA43622E7}" destId="{9066A54E-240A-6147-8AED-6B4D27A60CA4}" srcOrd="0" destOrd="0" presId="urn:microsoft.com/office/officeart/2005/8/layout/vList2"/>
    <dgm:cxn modelId="{80292BC1-82FD-6748-AB8B-6D786CF7E36C}" type="presParOf" srcId="{72D0E2BC-51E2-1745-9944-00E9A603C967}" destId="{AC9238B0-00B5-7645-B846-F7E8906A0881}" srcOrd="0" destOrd="0" presId="urn:microsoft.com/office/officeart/2005/8/layout/vList2"/>
    <dgm:cxn modelId="{09D50937-9413-1446-94DF-DE073042A32E}" type="presParOf" srcId="{72D0E2BC-51E2-1745-9944-00E9A603C967}" destId="{F8A24FA3-2480-1F49-A888-9866B6F21E9A}" srcOrd="1" destOrd="0" presId="urn:microsoft.com/office/officeart/2005/8/layout/vList2"/>
    <dgm:cxn modelId="{2F0E1B00-674E-7248-8A88-90E95900A5DA}" type="presParOf" srcId="{72D0E2BC-51E2-1745-9944-00E9A603C967}" destId="{9066A54E-240A-6147-8AED-6B4D27A60CA4}" srcOrd="2" destOrd="0" presId="urn:microsoft.com/office/officeart/2005/8/layout/vList2"/>
    <dgm:cxn modelId="{5B8A047C-F350-2F4F-8431-8F5E394663A7}" type="presParOf" srcId="{72D0E2BC-51E2-1745-9944-00E9A603C967}" destId="{313C32E2-4E44-A743-BB74-273E10F9E52E}" srcOrd="3" destOrd="0" presId="urn:microsoft.com/office/officeart/2005/8/layout/vList2"/>
    <dgm:cxn modelId="{38FECA4F-4413-664B-A3F2-67F7F8B268BD}" type="presParOf" srcId="{72D0E2BC-51E2-1745-9944-00E9A603C967}" destId="{1B182F4A-7DED-224C-8089-D0C2D478AC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3C2BA-83A1-4F03-80A4-812CEFC3EB8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03F6DD-C6EE-433A-8DB1-135C382B8EE2}">
      <dgm:prSet/>
      <dgm:spPr/>
      <dgm:t>
        <a:bodyPr/>
        <a:lstStyle/>
        <a:p>
          <a:r>
            <a:rPr lang="en-GB"/>
            <a:t>කළමනාකරුවන් සේවකයින්ට අවශ්‍ය තොරතුරු හා උපදෙස් සැපයීම .</a:t>
          </a:r>
          <a:r>
            <a:rPr lang="si-LK"/>
            <a:t>(සන්නිවේදනය )</a:t>
          </a:r>
          <a:endParaRPr lang="en-US"/>
        </a:p>
      </dgm:t>
    </dgm:pt>
    <dgm:pt modelId="{38302B48-07B7-43BE-BACB-33E215FEB0AD}" type="parTrans" cxnId="{9C482F87-D887-4FD6-9C81-E02F8C34B390}">
      <dgm:prSet/>
      <dgm:spPr/>
      <dgm:t>
        <a:bodyPr/>
        <a:lstStyle/>
        <a:p>
          <a:endParaRPr lang="en-US"/>
        </a:p>
      </dgm:t>
    </dgm:pt>
    <dgm:pt modelId="{DB9F5E68-5FEE-46EA-A92E-459E2C3CAA94}" type="sibTrans" cxnId="{9C482F87-D887-4FD6-9C81-E02F8C34B390}">
      <dgm:prSet/>
      <dgm:spPr/>
      <dgm:t>
        <a:bodyPr/>
        <a:lstStyle/>
        <a:p>
          <a:endParaRPr lang="en-US"/>
        </a:p>
      </dgm:t>
    </dgm:pt>
    <dgm:pt modelId="{17440600-A922-4FD3-A297-EA82231A76EB}">
      <dgm:prSet/>
      <dgm:spPr/>
      <dgm:t>
        <a:bodyPr/>
        <a:lstStyle/>
        <a:p>
          <a:r>
            <a:rPr lang="en-GB"/>
            <a:t>කළමනාකරුවන් සේවකයින්ට තම කාර්යය ඉටු කිරීමට යොමු කිරීම .</a:t>
          </a:r>
          <a:r>
            <a:rPr lang="si-LK"/>
            <a:t>(නායකත්වය )</a:t>
          </a:r>
          <a:endParaRPr lang="en-US"/>
        </a:p>
      </dgm:t>
    </dgm:pt>
    <dgm:pt modelId="{EB412634-6B02-4FB9-86B6-4F18E1944A10}" type="parTrans" cxnId="{CCE93368-9D17-4CB6-A098-B203188C4144}">
      <dgm:prSet/>
      <dgm:spPr/>
      <dgm:t>
        <a:bodyPr/>
        <a:lstStyle/>
        <a:p>
          <a:endParaRPr lang="en-US"/>
        </a:p>
      </dgm:t>
    </dgm:pt>
    <dgm:pt modelId="{5D9C3A75-73F4-4EC4-94A1-171A5A8815C0}" type="sibTrans" cxnId="{CCE93368-9D17-4CB6-A098-B203188C4144}">
      <dgm:prSet/>
      <dgm:spPr/>
      <dgm:t>
        <a:bodyPr/>
        <a:lstStyle/>
        <a:p>
          <a:endParaRPr lang="en-US"/>
        </a:p>
      </dgm:t>
    </dgm:pt>
    <dgm:pt modelId="{A8111E14-9578-4D94-8583-3CB283BED23F}">
      <dgm:prSet/>
      <dgm:spPr/>
      <dgm:t>
        <a:bodyPr/>
        <a:lstStyle/>
        <a:p>
          <a:r>
            <a:rPr lang="en-GB"/>
            <a:t>සේවකයින්ට තම කාර්යය ස්වකැමැත්තෙන් ඉටු කිරීමට පෙළඹවීම.</a:t>
          </a:r>
          <a:r>
            <a:rPr lang="si-LK"/>
            <a:t>(පෙළඹවීම )</a:t>
          </a:r>
          <a:endParaRPr lang="en-US"/>
        </a:p>
      </dgm:t>
    </dgm:pt>
    <dgm:pt modelId="{AC50D2AA-3E31-421F-AE3D-75ED29EEFC36}" type="parTrans" cxnId="{C6B46E93-7C5E-402D-908C-605E28C029A9}">
      <dgm:prSet/>
      <dgm:spPr/>
      <dgm:t>
        <a:bodyPr/>
        <a:lstStyle/>
        <a:p>
          <a:endParaRPr lang="en-US"/>
        </a:p>
      </dgm:t>
    </dgm:pt>
    <dgm:pt modelId="{76BAAE62-FFDD-4FF1-A39D-BAF42D03BC11}" type="sibTrans" cxnId="{C6B46E93-7C5E-402D-908C-605E28C029A9}">
      <dgm:prSet/>
      <dgm:spPr/>
      <dgm:t>
        <a:bodyPr/>
        <a:lstStyle/>
        <a:p>
          <a:endParaRPr lang="en-US"/>
        </a:p>
      </dgm:t>
    </dgm:pt>
    <dgm:pt modelId="{3F08C078-9B96-EF49-92A7-638818CB2464}" type="pres">
      <dgm:prSet presAssocID="{F5D3C2BA-83A1-4F03-80A4-812CEFC3EB8E}" presName="outerComposite" presStyleCnt="0">
        <dgm:presLayoutVars>
          <dgm:chMax val="5"/>
          <dgm:dir/>
          <dgm:resizeHandles val="exact"/>
        </dgm:presLayoutVars>
      </dgm:prSet>
      <dgm:spPr/>
    </dgm:pt>
    <dgm:pt modelId="{61F0EC68-FE73-3746-BA78-2BBA8DB6D539}" type="pres">
      <dgm:prSet presAssocID="{F5D3C2BA-83A1-4F03-80A4-812CEFC3EB8E}" presName="dummyMaxCanvas" presStyleCnt="0">
        <dgm:presLayoutVars/>
      </dgm:prSet>
      <dgm:spPr/>
    </dgm:pt>
    <dgm:pt modelId="{D228F145-FB9B-024E-9D13-334C7FEFD499}" type="pres">
      <dgm:prSet presAssocID="{F5D3C2BA-83A1-4F03-80A4-812CEFC3EB8E}" presName="ThreeNodes_1" presStyleLbl="node1" presStyleIdx="0" presStyleCnt="3">
        <dgm:presLayoutVars>
          <dgm:bulletEnabled val="1"/>
        </dgm:presLayoutVars>
      </dgm:prSet>
      <dgm:spPr/>
    </dgm:pt>
    <dgm:pt modelId="{EDCC8E50-9777-9441-A0AE-20244DC59832}" type="pres">
      <dgm:prSet presAssocID="{F5D3C2BA-83A1-4F03-80A4-812CEFC3EB8E}" presName="ThreeNodes_2" presStyleLbl="node1" presStyleIdx="1" presStyleCnt="3">
        <dgm:presLayoutVars>
          <dgm:bulletEnabled val="1"/>
        </dgm:presLayoutVars>
      </dgm:prSet>
      <dgm:spPr/>
    </dgm:pt>
    <dgm:pt modelId="{444F8375-C416-EE4A-8CF6-DC9596367EED}" type="pres">
      <dgm:prSet presAssocID="{F5D3C2BA-83A1-4F03-80A4-812CEFC3EB8E}" presName="ThreeNodes_3" presStyleLbl="node1" presStyleIdx="2" presStyleCnt="3">
        <dgm:presLayoutVars>
          <dgm:bulletEnabled val="1"/>
        </dgm:presLayoutVars>
      </dgm:prSet>
      <dgm:spPr/>
    </dgm:pt>
    <dgm:pt modelId="{0040EC40-39D1-7246-B4FD-461DAB79ED02}" type="pres">
      <dgm:prSet presAssocID="{F5D3C2BA-83A1-4F03-80A4-812CEFC3EB8E}" presName="ThreeConn_1-2" presStyleLbl="fgAccFollowNode1" presStyleIdx="0" presStyleCnt="2">
        <dgm:presLayoutVars>
          <dgm:bulletEnabled val="1"/>
        </dgm:presLayoutVars>
      </dgm:prSet>
      <dgm:spPr/>
    </dgm:pt>
    <dgm:pt modelId="{0DDC9184-608C-CE46-8F42-68CD3D5CFECF}" type="pres">
      <dgm:prSet presAssocID="{F5D3C2BA-83A1-4F03-80A4-812CEFC3EB8E}" presName="ThreeConn_2-3" presStyleLbl="fgAccFollowNode1" presStyleIdx="1" presStyleCnt="2">
        <dgm:presLayoutVars>
          <dgm:bulletEnabled val="1"/>
        </dgm:presLayoutVars>
      </dgm:prSet>
      <dgm:spPr/>
    </dgm:pt>
    <dgm:pt modelId="{41C47210-FDE6-2B4F-9FAF-79C88467AA75}" type="pres">
      <dgm:prSet presAssocID="{F5D3C2BA-83A1-4F03-80A4-812CEFC3EB8E}" presName="ThreeNodes_1_text" presStyleLbl="node1" presStyleIdx="2" presStyleCnt="3">
        <dgm:presLayoutVars>
          <dgm:bulletEnabled val="1"/>
        </dgm:presLayoutVars>
      </dgm:prSet>
      <dgm:spPr/>
    </dgm:pt>
    <dgm:pt modelId="{82BFD719-368E-CE4A-A99F-3F71C68A31FB}" type="pres">
      <dgm:prSet presAssocID="{F5D3C2BA-83A1-4F03-80A4-812CEFC3EB8E}" presName="ThreeNodes_2_text" presStyleLbl="node1" presStyleIdx="2" presStyleCnt="3">
        <dgm:presLayoutVars>
          <dgm:bulletEnabled val="1"/>
        </dgm:presLayoutVars>
      </dgm:prSet>
      <dgm:spPr/>
    </dgm:pt>
    <dgm:pt modelId="{5288C5BD-4676-5D43-B8E3-7EE5164C29A0}" type="pres">
      <dgm:prSet presAssocID="{F5D3C2BA-83A1-4F03-80A4-812CEFC3EB8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6A34A13-547C-5B4B-8A79-8118BD91A1D5}" type="presOf" srcId="{A8111E14-9578-4D94-8583-3CB283BED23F}" destId="{5288C5BD-4676-5D43-B8E3-7EE5164C29A0}" srcOrd="1" destOrd="0" presId="urn:microsoft.com/office/officeart/2005/8/layout/vProcess5"/>
    <dgm:cxn modelId="{E76E085C-628F-0344-BD90-59A9575EF92A}" type="presOf" srcId="{17440600-A922-4FD3-A297-EA82231A76EB}" destId="{EDCC8E50-9777-9441-A0AE-20244DC59832}" srcOrd="0" destOrd="0" presId="urn:microsoft.com/office/officeart/2005/8/layout/vProcess5"/>
    <dgm:cxn modelId="{C5920241-88B0-3E48-A786-A4E4C30631D4}" type="presOf" srcId="{17440600-A922-4FD3-A297-EA82231A76EB}" destId="{82BFD719-368E-CE4A-A99F-3F71C68A31FB}" srcOrd="1" destOrd="0" presId="urn:microsoft.com/office/officeart/2005/8/layout/vProcess5"/>
    <dgm:cxn modelId="{CCE93368-9D17-4CB6-A098-B203188C4144}" srcId="{F5D3C2BA-83A1-4F03-80A4-812CEFC3EB8E}" destId="{17440600-A922-4FD3-A297-EA82231A76EB}" srcOrd="1" destOrd="0" parTransId="{EB412634-6B02-4FB9-86B6-4F18E1944A10}" sibTransId="{5D9C3A75-73F4-4EC4-94A1-171A5A8815C0}"/>
    <dgm:cxn modelId="{70AE8548-56CA-C545-8DA5-56A0982AB845}" type="presOf" srcId="{F5D3C2BA-83A1-4F03-80A4-812CEFC3EB8E}" destId="{3F08C078-9B96-EF49-92A7-638818CB2464}" srcOrd="0" destOrd="0" presId="urn:microsoft.com/office/officeart/2005/8/layout/vProcess5"/>
    <dgm:cxn modelId="{C4E00356-D1B7-384F-BFA8-0AB6B259E6D1}" type="presOf" srcId="{3C03F6DD-C6EE-433A-8DB1-135C382B8EE2}" destId="{41C47210-FDE6-2B4F-9FAF-79C88467AA75}" srcOrd="1" destOrd="0" presId="urn:microsoft.com/office/officeart/2005/8/layout/vProcess5"/>
    <dgm:cxn modelId="{9C482F87-D887-4FD6-9C81-E02F8C34B390}" srcId="{F5D3C2BA-83A1-4F03-80A4-812CEFC3EB8E}" destId="{3C03F6DD-C6EE-433A-8DB1-135C382B8EE2}" srcOrd="0" destOrd="0" parTransId="{38302B48-07B7-43BE-BACB-33E215FEB0AD}" sibTransId="{DB9F5E68-5FEE-46EA-A92E-459E2C3CAA94}"/>
    <dgm:cxn modelId="{C6B46E93-7C5E-402D-908C-605E28C029A9}" srcId="{F5D3C2BA-83A1-4F03-80A4-812CEFC3EB8E}" destId="{A8111E14-9578-4D94-8583-3CB283BED23F}" srcOrd="2" destOrd="0" parTransId="{AC50D2AA-3E31-421F-AE3D-75ED29EEFC36}" sibTransId="{76BAAE62-FFDD-4FF1-A39D-BAF42D03BC11}"/>
    <dgm:cxn modelId="{8F9A81A2-D847-9C4E-8BA8-A4D55516D062}" type="presOf" srcId="{DB9F5E68-5FEE-46EA-A92E-459E2C3CAA94}" destId="{0040EC40-39D1-7246-B4FD-461DAB79ED02}" srcOrd="0" destOrd="0" presId="urn:microsoft.com/office/officeart/2005/8/layout/vProcess5"/>
    <dgm:cxn modelId="{3DACC8C7-1E61-044D-943A-3D982A96F54F}" type="presOf" srcId="{5D9C3A75-73F4-4EC4-94A1-171A5A8815C0}" destId="{0DDC9184-608C-CE46-8F42-68CD3D5CFECF}" srcOrd="0" destOrd="0" presId="urn:microsoft.com/office/officeart/2005/8/layout/vProcess5"/>
    <dgm:cxn modelId="{85D652DC-F70A-524E-90BF-E1BD2B002F30}" type="presOf" srcId="{3C03F6DD-C6EE-433A-8DB1-135C382B8EE2}" destId="{D228F145-FB9B-024E-9D13-334C7FEFD499}" srcOrd="0" destOrd="0" presId="urn:microsoft.com/office/officeart/2005/8/layout/vProcess5"/>
    <dgm:cxn modelId="{C62B80F2-8359-8D41-B754-35E42C65FFC0}" type="presOf" srcId="{A8111E14-9578-4D94-8583-3CB283BED23F}" destId="{444F8375-C416-EE4A-8CF6-DC9596367EED}" srcOrd="0" destOrd="0" presId="urn:microsoft.com/office/officeart/2005/8/layout/vProcess5"/>
    <dgm:cxn modelId="{F4693B74-D2A6-F547-B1A2-F860ABFB54B0}" type="presParOf" srcId="{3F08C078-9B96-EF49-92A7-638818CB2464}" destId="{61F0EC68-FE73-3746-BA78-2BBA8DB6D539}" srcOrd="0" destOrd="0" presId="urn:microsoft.com/office/officeart/2005/8/layout/vProcess5"/>
    <dgm:cxn modelId="{38405EA8-CB04-CE45-9912-A066F1E0CD6D}" type="presParOf" srcId="{3F08C078-9B96-EF49-92A7-638818CB2464}" destId="{D228F145-FB9B-024E-9D13-334C7FEFD499}" srcOrd="1" destOrd="0" presId="urn:microsoft.com/office/officeart/2005/8/layout/vProcess5"/>
    <dgm:cxn modelId="{736A858A-FCB1-4940-954A-ADE445C274A6}" type="presParOf" srcId="{3F08C078-9B96-EF49-92A7-638818CB2464}" destId="{EDCC8E50-9777-9441-A0AE-20244DC59832}" srcOrd="2" destOrd="0" presId="urn:microsoft.com/office/officeart/2005/8/layout/vProcess5"/>
    <dgm:cxn modelId="{8A0243D1-D5AC-7348-A691-6F585E75467B}" type="presParOf" srcId="{3F08C078-9B96-EF49-92A7-638818CB2464}" destId="{444F8375-C416-EE4A-8CF6-DC9596367EED}" srcOrd="3" destOrd="0" presId="urn:microsoft.com/office/officeart/2005/8/layout/vProcess5"/>
    <dgm:cxn modelId="{BAC4CD8B-1954-F04D-B802-3C087B03B185}" type="presParOf" srcId="{3F08C078-9B96-EF49-92A7-638818CB2464}" destId="{0040EC40-39D1-7246-B4FD-461DAB79ED02}" srcOrd="4" destOrd="0" presId="urn:microsoft.com/office/officeart/2005/8/layout/vProcess5"/>
    <dgm:cxn modelId="{64667A3C-B7F1-C34C-8746-6708F233F996}" type="presParOf" srcId="{3F08C078-9B96-EF49-92A7-638818CB2464}" destId="{0DDC9184-608C-CE46-8F42-68CD3D5CFECF}" srcOrd="5" destOrd="0" presId="urn:microsoft.com/office/officeart/2005/8/layout/vProcess5"/>
    <dgm:cxn modelId="{BA0B2F41-5964-FD4C-BBA3-43446E84BBF0}" type="presParOf" srcId="{3F08C078-9B96-EF49-92A7-638818CB2464}" destId="{41C47210-FDE6-2B4F-9FAF-79C88467AA75}" srcOrd="6" destOrd="0" presId="urn:microsoft.com/office/officeart/2005/8/layout/vProcess5"/>
    <dgm:cxn modelId="{DD8DCA21-8F3F-D64A-BF34-4C20AD79169E}" type="presParOf" srcId="{3F08C078-9B96-EF49-92A7-638818CB2464}" destId="{82BFD719-368E-CE4A-A99F-3F71C68A31FB}" srcOrd="7" destOrd="0" presId="urn:microsoft.com/office/officeart/2005/8/layout/vProcess5"/>
    <dgm:cxn modelId="{D035A726-FAED-6140-B428-F7925FE87260}" type="presParOf" srcId="{3F08C078-9B96-EF49-92A7-638818CB2464}" destId="{5288C5BD-4676-5D43-B8E3-7EE5164C29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30E272-7266-4640-892D-F9EB9B3B388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70FF43-2392-434D-9BD0-92CEB65566E3}" type="pres">
      <dgm:prSet presAssocID="{7530E272-7266-4640-892D-F9EB9B3B38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E7F1E9F-0537-E641-A239-4F2C2059EBAA}" type="presOf" srcId="{7530E272-7266-4640-892D-F9EB9B3B3885}" destId="{0070FF43-2392-434D-9BD0-92CEB65566E3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A61E-7008-4148-8409-893CE93281C4}">
      <dsp:nvSpPr>
        <dsp:cNvPr id="0" name=""/>
        <dsp:cNvSpPr/>
      </dsp:nvSpPr>
      <dsp:spPr>
        <a:xfrm>
          <a:off x="891106" y="0"/>
          <a:ext cx="5541264" cy="55412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B130-C02D-1846-A218-8453BAEC07E2}">
      <dsp:nvSpPr>
        <dsp:cNvPr id="0" name=""/>
        <dsp:cNvSpPr/>
      </dsp:nvSpPr>
      <dsp:spPr>
        <a:xfrm>
          <a:off x="1417527" y="526420"/>
          <a:ext cx="2161092" cy="21610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1.සැලසුම්කරණය</a:t>
          </a:r>
          <a:endParaRPr lang="en-US" sz="1900" kern="1200"/>
        </a:p>
      </dsp:txBody>
      <dsp:txXfrm>
        <a:off x="1523023" y="631916"/>
        <a:ext cx="1950100" cy="1950100"/>
      </dsp:txXfrm>
    </dsp:sp>
    <dsp:sp modelId="{2B06CBA9-8E8D-FC40-AC50-5B49DE2F7F14}">
      <dsp:nvSpPr>
        <dsp:cNvPr id="0" name=""/>
        <dsp:cNvSpPr/>
      </dsp:nvSpPr>
      <dsp:spPr>
        <a:xfrm>
          <a:off x="3744857" y="526420"/>
          <a:ext cx="2161092" cy="21610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2.සංවිධානකරණය</a:t>
          </a:r>
          <a:endParaRPr lang="en-US" sz="1900" kern="1200"/>
        </a:p>
      </dsp:txBody>
      <dsp:txXfrm>
        <a:off x="3850353" y="631916"/>
        <a:ext cx="1950100" cy="1950100"/>
      </dsp:txXfrm>
    </dsp:sp>
    <dsp:sp modelId="{68042B7C-355C-8648-B576-C3D6CC58D629}">
      <dsp:nvSpPr>
        <dsp:cNvPr id="0" name=""/>
        <dsp:cNvSpPr/>
      </dsp:nvSpPr>
      <dsp:spPr>
        <a:xfrm>
          <a:off x="1417527" y="2853750"/>
          <a:ext cx="2161092" cy="21610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3.මෙහෙයවීම</a:t>
          </a:r>
          <a:endParaRPr lang="en-US" sz="1900" kern="1200"/>
        </a:p>
      </dsp:txBody>
      <dsp:txXfrm>
        <a:off x="1523023" y="2959246"/>
        <a:ext cx="1950100" cy="1950100"/>
      </dsp:txXfrm>
    </dsp:sp>
    <dsp:sp modelId="{4BD411A1-E4F8-784E-B289-61C8721AFE6C}">
      <dsp:nvSpPr>
        <dsp:cNvPr id="0" name=""/>
        <dsp:cNvSpPr/>
      </dsp:nvSpPr>
      <dsp:spPr>
        <a:xfrm>
          <a:off x="3744857" y="2853750"/>
          <a:ext cx="2161092" cy="21610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4.පාලනය</a:t>
          </a:r>
          <a:endParaRPr lang="en-US" sz="1900" kern="1200"/>
        </a:p>
      </dsp:txBody>
      <dsp:txXfrm>
        <a:off x="3850353" y="2959246"/>
        <a:ext cx="1950100" cy="1950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6A18A-BF97-B847-8963-51D6AA5EC713}">
      <dsp:nvSpPr>
        <dsp:cNvPr id="0" name=""/>
        <dsp:cNvSpPr/>
      </dsp:nvSpPr>
      <dsp:spPr>
        <a:xfrm>
          <a:off x="0" y="0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නිෂ්පාදන කටයුතු සඳහා අවශ්‍ය සම්පත්  තීරණය කිරීම.</a:t>
          </a:r>
          <a:endParaRPr lang="en-US" sz="2600" kern="1200"/>
        </a:p>
      </dsp:txBody>
      <dsp:txXfrm>
        <a:off x="35706" y="35706"/>
        <a:ext cx="4031330" cy="1147666"/>
      </dsp:txXfrm>
    </dsp:sp>
    <dsp:sp modelId="{80E5F880-5A36-5445-A8DD-8906D7456550}">
      <dsp:nvSpPr>
        <dsp:cNvPr id="0" name=""/>
        <dsp:cNvSpPr/>
      </dsp:nvSpPr>
      <dsp:spPr>
        <a:xfrm>
          <a:off x="456422" y="1440728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ඒවා ලබා ලබාගන්න ආකාරය තීරණය කිරීම .</a:t>
          </a:r>
          <a:endParaRPr lang="en-US" sz="2600" kern="1200"/>
        </a:p>
      </dsp:txBody>
      <dsp:txXfrm>
        <a:off x="492128" y="1476434"/>
        <a:ext cx="4129588" cy="1147666"/>
      </dsp:txXfrm>
    </dsp:sp>
    <dsp:sp modelId="{FC9BD276-F059-E147-85BB-02C78D091EFB}">
      <dsp:nvSpPr>
        <dsp:cNvPr id="0" name=""/>
        <dsp:cNvSpPr/>
      </dsp:nvSpPr>
      <dsp:spPr>
        <a:xfrm>
          <a:off x="906033" y="2881457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නිෂ්පාදනය සිදු කරන ආකාරය තීරණය කිරීම.</a:t>
          </a:r>
          <a:endParaRPr lang="en-US" sz="2600" kern="1200"/>
        </a:p>
      </dsp:txBody>
      <dsp:txXfrm>
        <a:off x="941739" y="2917163"/>
        <a:ext cx="4136400" cy="1147666"/>
      </dsp:txXfrm>
    </dsp:sp>
    <dsp:sp modelId="{6BF07ECF-B06F-0D4E-BAE3-FED6C167A30C}">
      <dsp:nvSpPr>
        <dsp:cNvPr id="0" name=""/>
        <dsp:cNvSpPr/>
      </dsp:nvSpPr>
      <dsp:spPr>
        <a:xfrm>
          <a:off x="1362456" y="4322185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අලෙවි කටයුතු සිදු කරන  ආකාරය තීරණය කිරීම.</a:t>
          </a:r>
          <a:endParaRPr lang="en-US" sz="2600" kern="1200"/>
        </a:p>
      </dsp:txBody>
      <dsp:txXfrm>
        <a:off x="1398162" y="4357891"/>
        <a:ext cx="4129588" cy="1147666"/>
      </dsp:txXfrm>
    </dsp:sp>
    <dsp:sp modelId="{5C28017A-D543-894E-A2A5-3A515CC4A561}">
      <dsp:nvSpPr>
        <dsp:cNvPr id="0" name=""/>
        <dsp:cNvSpPr/>
      </dsp:nvSpPr>
      <dsp:spPr>
        <a:xfrm>
          <a:off x="4657423" y="933702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5713" y="933702"/>
        <a:ext cx="435820" cy="596281"/>
      </dsp:txXfrm>
    </dsp:sp>
    <dsp:sp modelId="{1A5579B6-AE8D-E546-90E5-1DBA3B524BBD}">
      <dsp:nvSpPr>
        <dsp:cNvPr id="0" name=""/>
        <dsp:cNvSpPr/>
      </dsp:nvSpPr>
      <dsp:spPr>
        <a:xfrm>
          <a:off x="5113846" y="2374431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92136" y="2374431"/>
        <a:ext cx="435820" cy="596281"/>
      </dsp:txXfrm>
    </dsp:sp>
    <dsp:sp modelId="{875CB891-F60F-9D4D-9523-22EE8422370B}">
      <dsp:nvSpPr>
        <dsp:cNvPr id="0" name=""/>
        <dsp:cNvSpPr/>
      </dsp:nvSpPr>
      <dsp:spPr>
        <a:xfrm>
          <a:off x="5563456" y="3815160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41746" y="3815160"/>
        <a:ext cx="435820" cy="596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2F6CF-6CB1-4641-AE8E-A06A820A6AAD}">
      <dsp:nvSpPr>
        <dsp:cNvPr id="0" name=""/>
        <dsp:cNvSpPr/>
      </dsp:nvSpPr>
      <dsp:spPr>
        <a:xfrm>
          <a:off x="0" y="0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නිෂ්පාදන හා අලෙවි කටයුතු සඳහා කළමනාකරුවන් පත් කිරීම .</a:t>
          </a:r>
          <a:endParaRPr lang="en-US" sz="2300" kern="1200"/>
        </a:p>
      </dsp:txBody>
      <dsp:txXfrm>
        <a:off x="35706" y="35706"/>
        <a:ext cx="4031330" cy="1147666"/>
      </dsp:txXfrm>
    </dsp:sp>
    <dsp:sp modelId="{351CA434-68B6-D049-8002-B7118BF3C2CE}">
      <dsp:nvSpPr>
        <dsp:cNvPr id="0" name=""/>
        <dsp:cNvSpPr/>
      </dsp:nvSpPr>
      <dsp:spPr>
        <a:xfrm>
          <a:off x="456422" y="1440728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අවශ්‍ය  සම්පත්  ලබා ගැනීම .</a:t>
          </a:r>
          <a:endParaRPr lang="en-US" sz="2300" kern="1200"/>
        </a:p>
      </dsp:txBody>
      <dsp:txXfrm>
        <a:off x="492128" y="1476434"/>
        <a:ext cx="4129588" cy="1147666"/>
      </dsp:txXfrm>
    </dsp:sp>
    <dsp:sp modelId="{48F74BDE-BF2E-0549-AA1C-0274BB6E8FA9}">
      <dsp:nvSpPr>
        <dsp:cNvPr id="0" name=""/>
        <dsp:cNvSpPr/>
      </dsp:nvSpPr>
      <dsp:spPr>
        <a:xfrm>
          <a:off x="906033" y="2881457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එක් අංශ සඳහා සේවකයින් බඳවා ගැනීම .</a:t>
          </a:r>
          <a:endParaRPr lang="en-US" sz="2300" kern="1200"/>
        </a:p>
      </dsp:txBody>
      <dsp:txXfrm>
        <a:off x="941739" y="2917163"/>
        <a:ext cx="4136400" cy="1147666"/>
      </dsp:txXfrm>
    </dsp:sp>
    <dsp:sp modelId="{89B8FC37-FBEC-F045-A10D-F1B7AF7B0246}">
      <dsp:nvSpPr>
        <dsp:cNvPr id="0" name=""/>
        <dsp:cNvSpPr/>
      </dsp:nvSpPr>
      <dsp:spPr>
        <a:xfrm>
          <a:off x="1362456" y="4322185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කළමනාකරුවන්ට හා සේවකයන්ට අවශ්‍ය සම්පත් ලබා දීම</a:t>
          </a:r>
          <a:endParaRPr lang="en-US" sz="2300" kern="1200"/>
        </a:p>
      </dsp:txBody>
      <dsp:txXfrm>
        <a:off x="1398162" y="4357891"/>
        <a:ext cx="4129588" cy="1147666"/>
      </dsp:txXfrm>
    </dsp:sp>
    <dsp:sp modelId="{8BDD7D65-B12D-764D-8A5E-7147826C43AA}">
      <dsp:nvSpPr>
        <dsp:cNvPr id="0" name=""/>
        <dsp:cNvSpPr/>
      </dsp:nvSpPr>
      <dsp:spPr>
        <a:xfrm>
          <a:off x="4657423" y="933702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5713" y="933702"/>
        <a:ext cx="435820" cy="596281"/>
      </dsp:txXfrm>
    </dsp:sp>
    <dsp:sp modelId="{6E7F0572-C11E-0344-9918-4EC986B76383}">
      <dsp:nvSpPr>
        <dsp:cNvPr id="0" name=""/>
        <dsp:cNvSpPr/>
      </dsp:nvSpPr>
      <dsp:spPr>
        <a:xfrm>
          <a:off x="5113846" y="2374431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92136" y="2374431"/>
        <a:ext cx="435820" cy="596281"/>
      </dsp:txXfrm>
    </dsp:sp>
    <dsp:sp modelId="{8FE9FD0C-2A4E-5E45-821E-70895FC1870A}">
      <dsp:nvSpPr>
        <dsp:cNvPr id="0" name=""/>
        <dsp:cNvSpPr/>
      </dsp:nvSpPr>
      <dsp:spPr>
        <a:xfrm>
          <a:off x="5563456" y="3815160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41746" y="3815160"/>
        <a:ext cx="435820" cy="596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238B0-00B5-7645-B846-F7E8906A0881}">
      <dsp:nvSpPr>
        <dsp:cNvPr id="0" name=""/>
        <dsp:cNvSpPr/>
      </dsp:nvSpPr>
      <dsp:spPr>
        <a:xfrm>
          <a:off x="0" y="301932"/>
          <a:ext cx="6812280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නායකත්වය</a:t>
          </a:r>
          <a:endParaRPr lang="en-US" sz="6500" kern="1200"/>
        </a:p>
      </dsp:txBody>
      <dsp:txXfrm>
        <a:off x="74249" y="376181"/>
        <a:ext cx="6663782" cy="1372502"/>
      </dsp:txXfrm>
    </dsp:sp>
    <dsp:sp modelId="{9066A54E-240A-6147-8AED-6B4D27A60CA4}">
      <dsp:nvSpPr>
        <dsp:cNvPr id="0" name=""/>
        <dsp:cNvSpPr/>
      </dsp:nvSpPr>
      <dsp:spPr>
        <a:xfrm>
          <a:off x="0" y="2010132"/>
          <a:ext cx="6812280" cy="152100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සන්නිවේදනය .</a:t>
          </a:r>
          <a:endParaRPr lang="en-US" sz="6500" kern="1200"/>
        </a:p>
      </dsp:txBody>
      <dsp:txXfrm>
        <a:off x="74249" y="2084381"/>
        <a:ext cx="6663782" cy="1372502"/>
      </dsp:txXfrm>
    </dsp:sp>
    <dsp:sp modelId="{1B182F4A-7DED-224C-8089-D0C2D478ACF2}">
      <dsp:nvSpPr>
        <dsp:cNvPr id="0" name=""/>
        <dsp:cNvSpPr/>
      </dsp:nvSpPr>
      <dsp:spPr>
        <a:xfrm>
          <a:off x="0" y="3718332"/>
          <a:ext cx="6812280" cy="15210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පෙළඹවීම</a:t>
          </a:r>
          <a:endParaRPr lang="en-US" sz="6500" kern="1200"/>
        </a:p>
      </dsp:txBody>
      <dsp:txXfrm>
        <a:off x="74249" y="3792581"/>
        <a:ext cx="6663782" cy="137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F145-FB9B-024E-9D13-334C7FEFD499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කළමනාකරුවන් සේවකයින්ට අවශ්‍ය තොරතුරු හා උපදෙස් සැපයීම .</a:t>
          </a:r>
          <a:r>
            <a:rPr lang="si-LK" sz="2600" kern="1200"/>
            <a:t>(සන්නිවේදනය )</a:t>
          </a:r>
          <a:endParaRPr lang="en-US" sz="2600" kern="1200"/>
        </a:p>
      </dsp:txBody>
      <dsp:txXfrm>
        <a:off x="48689" y="48689"/>
        <a:ext cx="3996602" cy="1565001"/>
      </dsp:txXfrm>
    </dsp:sp>
    <dsp:sp modelId="{EDCC8E50-9777-9441-A0AE-20244DC59832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කළමනාකරුවන් සේවකයින්ට තම කාර්යය ඉටු කිරීමට යොමු කිරීම .</a:t>
          </a:r>
          <a:r>
            <a:rPr lang="si-LK" sz="2600" kern="1200"/>
            <a:t>(නායකත්වය )</a:t>
          </a:r>
          <a:endParaRPr lang="en-US" sz="2600" kern="1200"/>
        </a:p>
      </dsp:txBody>
      <dsp:txXfrm>
        <a:off x="559609" y="1988131"/>
        <a:ext cx="4101592" cy="1565001"/>
      </dsp:txXfrm>
    </dsp:sp>
    <dsp:sp modelId="{444F8375-C416-EE4A-8CF6-DC9596367EED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සේවකයින්ට තම කාර්යය ස්වකැමැත්තෙන් ඉටු කිරීමට පෙළඹවීම.</a:t>
          </a:r>
          <a:r>
            <a:rPr lang="si-LK" sz="2600" kern="1200"/>
            <a:t>(පෙළඹවීම )</a:t>
          </a:r>
          <a:endParaRPr lang="en-US" sz="2600" kern="1200"/>
        </a:p>
      </dsp:txBody>
      <dsp:txXfrm>
        <a:off x="1070530" y="3927573"/>
        <a:ext cx="4101592" cy="1565001"/>
      </dsp:txXfrm>
    </dsp:sp>
    <dsp:sp modelId="{0040EC40-39D1-7246-B4FD-461DAB79ED02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0DDC9184-608C-CE46-8F42-68CD3D5CFECF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8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9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1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1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6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cules">
            <a:extLst>
              <a:ext uri="{FF2B5EF4-FFF2-40B4-BE49-F238E27FC236}">
                <a16:creationId xmlns:a16="http://schemas.microsoft.com/office/drawing/2014/main" id="{8684E739-288D-42C8-90FC-F36E80E0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7" r="-2" b="806"/>
          <a:stretch/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 rot="10800000" flipV="1">
            <a:off x="-3" y="-1"/>
            <a:ext cx="12191981" cy="6772859"/>
          </a:xfrm>
        </p:spPr>
        <p:txBody>
          <a:bodyPr anchor="ctr">
            <a:noAutofit/>
          </a:bodyPr>
          <a:lstStyle/>
          <a:p>
            <a:pPr algn="ctr"/>
            <a:r>
              <a:rPr lang="si-LK" sz="5400" b="1" dirty="0">
                <a:solidFill>
                  <a:srgbClr val="7030A0"/>
                </a:solidFill>
              </a:rPr>
              <a:t>ව්‍යාපාර හා ගිණුම්කරණ අධ්‍යයනය </a:t>
            </a:r>
            <a:br>
              <a:rPr lang="si-LK" sz="5400" b="1" dirty="0">
                <a:solidFill>
                  <a:srgbClr val="7030A0"/>
                </a:solidFill>
              </a:rPr>
            </a:br>
            <a:r>
              <a:rPr lang="si-LK" sz="5400" b="1" dirty="0">
                <a:solidFill>
                  <a:srgbClr val="7030A0"/>
                </a:solidFill>
              </a:rPr>
              <a:t>11 ශ්‍රේණිය  2 වන වාරය
කළමනාකරණය </a:t>
            </a:r>
            <a:br>
              <a:rPr lang="si-LK" sz="5400" b="1" dirty="0">
                <a:solidFill>
                  <a:srgbClr val="7030A0"/>
                </a:solidFill>
              </a:rPr>
            </a:br>
            <a:r>
              <a:rPr lang="si-LK" sz="6600" b="1" dirty="0">
                <a:solidFill>
                  <a:srgbClr val="7030A0"/>
                </a:solidFill>
              </a:rPr>
              <a:t> </a:t>
            </a:r>
            <a:endParaRPr lang="en-GB" sz="66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43E9D-B424-49CB-B1DE-C949ACC5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4121623"/>
            <a:ext cx="6086902" cy="25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>
                <a:solidFill>
                  <a:srgbClr val="7030A0"/>
                </a:solidFill>
              </a:rPr>
              <a:t>මෙහෙයවීම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lvl="0"/>
            <a:r>
              <a:rPr lang="en-GB" sz="4000" b="1" dirty="0" err="1">
                <a:solidFill>
                  <a:schemeClr val="accent3"/>
                </a:solidFill>
              </a:rPr>
              <a:t>සැලසුම්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කරන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ලද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ක්‍රියාවලිය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ක්‍රියාත්මක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කිරීමේ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දී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ව්‍යාපාරයේ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මානව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සම්පත්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නිසි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ලෙස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හැසිරවීමේ</a:t>
            </a:r>
            <a:r>
              <a:rPr lang="en-GB" sz="4000" b="1" dirty="0">
                <a:solidFill>
                  <a:schemeClr val="accent3"/>
                </a:solidFill>
              </a:rPr>
              <a:t>      </a:t>
            </a:r>
            <a:r>
              <a:rPr lang="en-GB" sz="4000" b="1" dirty="0" err="1">
                <a:solidFill>
                  <a:schemeClr val="accent3"/>
                </a:solidFill>
              </a:rPr>
              <a:t>ක්‍රියාවලිය</a:t>
            </a:r>
            <a:r>
              <a:rPr lang="en-GB" sz="4000" b="1" dirty="0">
                <a:solidFill>
                  <a:schemeClr val="accent3"/>
                </a:solidFill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</a:rPr>
              <a:t>මෙහෙයවීමයි</a:t>
            </a:r>
            <a:r>
              <a:rPr lang="en-GB" sz="4000" b="1" dirty="0">
                <a:solidFill>
                  <a:schemeClr val="accent3"/>
                </a:solidFill>
              </a:rPr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292652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/>
              <a:t>මෙහෙයවීම   ක්‍රියාවලියේ ප්‍රධාන කාර්යයන් තුනකි.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B5C622EA-462F-4F43-8D69-35CBA2DD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56710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1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/>
              <a:t> ඇඟලුම් නිෂ්පාදන ආයතනයක මෙහෙයවීමේ කාර්යය</a:t>
            </a:r>
            <a:r>
              <a:rPr lang="si-LK"/>
              <a:t>න්</a:t>
            </a:r>
            <a:endParaRPr lang="en-GB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F3B26D8-FEB7-4C5A-8C05-00A757559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208366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55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73192" y="361615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600" b="1">
                <a:solidFill>
                  <a:schemeClr val="accent3">
                    <a:lumMod val="75000"/>
                  </a:schemeClr>
                </a:solidFill>
              </a:rPr>
              <a:t>පාලනය</a:t>
            </a:r>
            <a:r>
              <a:rPr lang="en-GB" sz="6600" b="1"/>
              <a:t>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70144" y="2631127"/>
            <a:ext cx="10509504" cy="3865257"/>
          </a:xfrm>
        </p:spPr>
        <p:txBody>
          <a:bodyPr>
            <a:noAutofit/>
          </a:bodyPr>
          <a:lstStyle/>
          <a:p>
            <a:pPr lvl="0"/>
            <a:r>
              <a:rPr lang="en-GB" sz="4800">
                <a:solidFill>
                  <a:srgbClr val="00B050"/>
                </a:solidFill>
              </a:rPr>
              <a:t>ව්‍යාපාර කටයුතු සැලසුම් කළ ආකාරයට සිදු වන්නේ දැයි සොයා බැලීම හා එසේ නොවන්නේ නම් අඩුපාඩු හදුනාගෙන ඒවා නිවැරැදි කිරීම සම්බන්ධ ක්‍රියාවලිය පාලනය යි.</a:t>
            </a:r>
          </a:p>
        </p:txBody>
      </p:sp>
    </p:spTree>
    <p:extLst>
      <p:ext uri="{BB962C8B-B14F-4D97-AF65-F5344CB8AC3E}">
        <p14:creationId xmlns:p14="http://schemas.microsoft.com/office/powerpoint/2010/main" val="18888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171858" y="252977"/>
            <a:ext cx="9343742" cy="1686477"/>
          </a:xfrm>
        </p:spPr>
        <p:txBody>
          <a:bodyPr anchor="b">
            <a:noAutofit/>
          </a:bodyPr>
          <a:lstStyle/>
          <a:p>
            <a:r>
              <a:rPr lang="si-LK" sz="4400" b="1" dirty="0">
                <a:solidFill>
                  <a:srgbClr val="7030A0"/>
                </a:solidFill>
              </a:rPr>
              <a:t>නිමි ඇඳුම්  </a:t>
            </a:r>
            <a:r>
              <a:rPr lang="en-GB" sz="4400" b="1" dirty="0" err="1">
                <a:solidFill>
                  <a:srgbClr val="7030A0"/>
                </a:solidFill>
              </a:rPr>
              <a:t>නිෂ්පාදන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ආයතනයක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පාලන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ක්‍රියාවලිය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හා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සම්බන්ධ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  <a:r>
              <a:rPr lang="en-GB" sz="4400" b="1" dirty="0" err="1">
                <a:solidFill>
                  <a:srgbClr val="7030A0"/>
                </a:solidFill>
              </a:rPr>
              <a:t>කටයුතු</a:t>
            </a:r>
            <a:r>
              <a:rPr lang="en-GB" sz="4400" b="1" dirty="0">
                <a:solidFill>
                  <a:srgbClr val="7030A0"/>
                </a:solidFill>
              </a:rPr>
              <a:t> 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C2CB6C5-B3C0-4525-B309-CA3ADA12E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65588"/>
              </p:ext>
            </p:extLst>
          </p:nvPr>
        </p:nvGraphicFramePr>
        <p:xfrm>
          <a:off x="9144" y="1687230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730-0630-044A-8D37-28206A0E2E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262" y="2191678"/>
            <a:ext cx="10828338" cy="4666322"/>
          </a:xfrm>
        </p:spPr>
        <p:txBody>
          <a:bodyPr>
            <a:normAutofit/>
          </a:bodyPr>
          <a:lstStyle/>
          <a:p>
            <a:pPr algn="ctr"/>
            <a:r>
              <a:rPr lang="si-LK" sz="3600">
                <a:solidFill>
                  <a:srgbClr val="00B050"/>
                </a:solidFill>
              </a:rPr>
              <a:t>සැලසුම් කළ පරිදි ගුණත්වයෙන්  යුතු නිෂ්පාදන  සිදුවේ දැයි සොයා බැලීම .</a:t>
            </a:r>
          </a:p>
          <a:p>
            <a:pPr algn="ctr"/>
            <a:r>
              <a:rPr lang="si-LK" sz="3600">
                <a:solidFill>
                  <a:srgbClr val="00B050"/>
                </a:solidFill>
              </a:rPr>
              <a:t>සැලසුම් කළ පරිදි නිෂ්පාදිතඅලෙවි වූයේ දැයි සොයා බැලීම .</a:t>
            </a:r>
          </a:p>
          <a:p>
            <a:pPr algn="ctr"/>
            <a:r>
              <a:rPr lang="si-LK" sz="3600">
                <a:solidFill>
                  <a:srgbClr val="00B050"/>
                </a:solidFill>
              </a:rPr>
              <a:t>සැලසුම් කළ පරිදි නිෂ්පාදික්ත අලෙවි නොවූයේ නම්  හේතු සොයා බැලීම.</a:t>
            </a:r>
          </a:p>
          <a:p>
            <a:pPr algn="ctr"/>
            <a:r>
              <a:rPr lang="si-LK" sz="3600">
                <a:solidFill>
                  <a:srgbClr val="00B050"/>
                </a:solidFill>
              </a:rPr>
              <a:t>එම අඩුපාඩු මඟහරවා ගැනීම සඳහා අවශ්‍ය කටයුතු සිදු කිරීම 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5087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1D14-9936-744F-AA4D-4082A8A3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i-LK" sz="4800">
                <a:solidFill>
                  <a:schemeClr val="accent6">
                    <a:lumMod val="50000"/>
                  </a:schemeClr>
                </a:solidFill>
              </a:rPr>
              <a:t>ස්තුතියි</a:t>
            </a:r>
            <a:endParaRPr lang="en-US" sz="4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0978-D523-084E-806D-0EE8E38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i-LK" sz="4000">
                <a:solidFill>
                  <a:srgbClr val="002060"/>
                </a:solidFill>
              </a:rPr>
              <a:t>B.J.S.කුමාර </a:t>
            </a:r>
          </a:p>
          <a:p>
            <a:pPr algn="ctr"/>
            <a:r>
              <a:rPr lang="si-LK" sz="4000">
                <a:solidFill>
                  <a:srgbClr val="002060"/>
                </a:solidFill>
              </a:rPr>
              <a:t>ගුරු උපදේශක (වානිජ )</a:t>
            </a:r>
          </a:p>
          <a:p>
            <a:pPr algn="ctr"/>
            <a:r>
              <a:rPr lang="si-LK" sz="4000">
                <a:solidFill>
                  <a:srgbClr val="002060"/>
                </a:solidFill>
              </a:rPr>
              <a:t>මිනුවන්ගොඩ අධ්‍යාපන කොට්ඨාසය</a:t>
            </a:r>
            <a:r>
              <a:rPr lang="si-LK" sz="4000"/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7579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>
                <a:solidFill>
                  <a:srgbClr val="00B050"/>
                </a:solidFill>
              </a:rPr>
              <a:t>කළමනාකරණය යනු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3059297"/>
            <a:ext cx="10509504" cy="2905686"/>
          </a:xfrm>
        </p:spPr>
        <p:txBody>
          <a:bodyPr>
            <a:noAutofit/>
          </a:bodyPr>
          <a:lstStyle/>
          <a:p>
            <a:pPr lvl="0"/>
            <a:r>
              <a:rPr lang="si-LK" sz="3600" dirty="0">
                <a:solidFill>
                  <a:srgbClr val="0070C0"/>
                </a:solidFill>
              </a:rPr>
              <a:t>ව්‍යා</a:t>
            </a:r>
            <a:r>
              <a:rPr lang="en-GB" sz="4000" dirty="0" err="1">
                <a:solidFill>
                  <a:srgbClr val="0070C0"/>
                </a:solidFill>
              </a:rPr>
              <a:t>පාර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අරමුණ</a:t>
            </a:r>
            <a:r>
              <a:rPr lang="si-LK" sz="4000" dirty="0">
                <a:solidFill>
                  <a:srgbClr val="0070C0"/>
                </a:solidFill>
              </a:rPr>
              <a:t>ු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සඵලදායක</a:t>
            </a:r>
            <a:r>
              <a:rPr lang="en-GB" sz="4000" dirty="0">
                <a:solidFill>
                  <a:srgbClr val="0070C0"/>
                </a:solidFill>
              </a:rPr>
              <a:t> ව </a:t>
            </a:r>
            <a:r>
              <a:rPr lang="en-GB" sz="4000" dirty="0" err="1">
                <a:solidFill>
                  <a:srgbClr val="0070C0"/>
                </a:solidFill>
              </a:rPr>
              <a:t>ඉටුකර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ගැනීම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සඳහා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පවතින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සම්පත්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කාර්යක්ෂමව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යොදා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ගනිමින්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ව්‍යාපාරය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සැලසුම්කරණය</a:t>
            </a:r>
            <a:r>
              <a:rPr lang="si-LK" sz="4000" dirty="0">
                <a:solidFill>
                  <a:srgbClr val="0070C0"/>
                </a:solidFill>
              </a:rPr>
              <a:t>,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සංවිධානකරණය</a:t>
            </a:r>
            <a:r>
              <a:rPr lang="en-GB" sz="4000" dirty="0">
                <a:solidFill>
                  <a:srgbClr val="0070C0"/>
                </a:solidFill>
              </a:rPr>
              <a:t> , </a:t>
            </a:r>
            <a:r>
              <a:rPr lang="en-GB" sz="4000" dirty="0" err="1">
                <a:solidFill>
                  <a:srgbClr val="0070C0"/>
                </a:solidFill>
              </a:rPr>
              <a:t>මෙහෙයවීමේ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සහ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පාලනය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කිරීමට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අදාළ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වූ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  <a:r>
              <a:rPr lang="en-GB" sz="4000" dirty="0" err="1">
                <a:solidFill>
                  <a:srgbClr val="0070C0"/>
                </a:solidFill>
              </a:rPr>
              <a:t>ක්‍රියාවලියකි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3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231758" y="161864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i-LK" sz="7200">
                <a:solidFill>
                  <a:schemeClr val="accent4">
                    <a:lumMod val="75000"/>
                  </a:schemeClr>
                </a:solidFill>
              </a:rPr>
              <a:t>කාර්යක්ෂමතාවය </a:t>
            </a:r>
            <a:r>
              <a:rPr lang="en-US" sz="720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 flipV="1">
            <a:off x="2449285" y="2869210"/>
            <a:ext cx="7788049" cy="36840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ctr">
              <a:buNone/>
            </a:pPr>
            <a:r>
              <a:rPr lang="en-US">
                <a:solidFill>
                  <a:schemeClr val="bg1"/>
                </a:solidFill>
              </a:rPr>
              <a:t>ව්‍යාපාර අරමුණු අපේක්ෂිත අයුරින් ඉටු කර ගැනීම</a:t>
            </a:r>
            <a:r>
              <a:rPr lang="si-LK">
                <a:solidFill>
                  <a:schemeClr val="bg1"/>
                </a:solidFill>
              </a:rPr>
              <a:t>ව්‍යාපාර අරමුණුයහ පාර අරමුණු අපේක්ෂිත අයුරින් ඉටු කර ගැනීමව්‍ය්ව්‍ය්ය්ය්ය්ජ්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4777A-1E13-E640-ABE3-825D8BD3CDED}"/>
              </a:ext>
            </a:extLst>
          </p:cNvPr>
          <p:cNvSpPr txBox="1"/>
          <p:nvPr/>
        </p:nvSpPr>
        <p:spPr>
          <a:xfrm>
            <a:off x="2625561" y="2869209"/>
            <a:ext cx="798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 sz="4000">
                <a:solidFill>
                  <a:srgbClr val="7030A0"/>
                </a:solidFill>
              </a:rPr>
              <a:t>අවම සම්පත් ප්‍රමාණයකින් උපරිම ප්‍රයෝජන ලැබෙන පරිදි සම්පත් භාවිත කිරීම </a:t>
            </a:r>
            <a:endParaRPr lang="en-US" sz="4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7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i-LK" sz="7200">
                <a:solidFill>
                  <a:schemeClr val="accent3"/>
                </a:solidFill>
              </a:rPr>
              <a:t>සඵලදායකත්වය</a:t>
            </a:r>
            <a:r>
              <a:rPr lang="en-US" sz="720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2566987" y="4585916"/>
            <a:ext cx="7058025" cy="165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</a:rPr>
              <a:t>අවම සම්පත් ප්‍රමාණ</a:t>
            </a:r>
            <a:r>
              <a:rPr lang="si-LK" sz="1800">
                <a:solidFill>
                  <a:schemeClr val="bg1"/>
                </a:solidFill>
              </a:rPr>
              <a:t>එර්</a:t>
            </a:r>
            <a:r>
              <a:rPr lang="en-US" sz="1800">
                <a:solidFill>
                  <a:schemeClr val="bg1"/>
                </a:solidFill>
              </a:rPr>
              <a:t>යකින් උපරිම ප්‍රයෝජන ලැබෙන පරිදි සම්පත් භාවිත කිරීම.</a:t>
            </a:r>
            <a:r>
              <a:rPr lang="si-LK" sz="1800">
                <a:solidFill>
                  <a:schemeClr val="bg1"/>
                </a:solidFill>
              </a:rPr>
              <a:t>ට්‍ර්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7DC23-31A2-8F45-B53D-A0A57050357E}"/>
              </a:ext>
            </a:extLst>
          </p:cNvPr>
          <p:cNvSpPr txBox="1"/>
          <p:nvPr/>
        </p:nvSpPr>
        <p:spPr>
          <a:xfrm>
            <a:off x="1985407" y="4401250"/>
            <a:ext cx="820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 sz="4800">
                <a:solidFill>
                  <a:srgbClr val="00B050"/>
                </a:solidFill>
              </a:rPr>
              <a:t>ව්‍යාපාර අරමුණු අපේක්ශිත අයුරින් ඉටුකර ගැනීම </a:t>
            </a:r>
            <a:endParaRPr lang="en-US" sz="4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 dirty="0" err="1"/>
              <a:t>කලමනාකරණ</a:t>
            </a:r>
            <a:r>
              <a:rPr lang="en-GB" dirty="0"/>
              <a:t> </a:t>
            </a:r>
            <a:r>
              <a:rPr lang="en-GB" dirty="0" err="1"/>
              <a:t>ක්‍රියාවලිය</a:t>
            </a:r>
            <a:r>
              <a:rPr lang="si-LK" dirty="0"/>
              <a:t> </a:t>
            </a:r>
            <a:r>
              <a:rPr lang="en-GB" dirty="0" err="1"/>
              <a:t>තුළ</a:t>
            </a:r>
            <a:r>
              <a:rPr lang="en-GB" dirty="0"/>
              <a:t> </a:t>
            </a:r>
            <a:r>
              <a:rPr lang="en-GB" dirty="0" err="1"/>
              <a:t>ප්‍රධාන</a:t>
            </a:r>
            <a:r>
              <a:rPr lang="en-GB" dirty="0"/>
              <a:t> </a:t>
            </a:r>
            <a:r>
              <a:rPr lang="en-GB" dirty="0" err="1"/>
              <a:t>කළමනාකරණ</a:t>
            </a:r>
            <a:r>
              <a:rPr lang="en-GB" dirty="0"/>
              <a:t> </a:t>
            </a:r>
            <a:r>
              <a:rPr lang="en-GB" dirty="0" err="1"/>
              <a:t>කාර්යයන්</a:t>
            </a:r>
            <a:r>
              <a:rPr lang="en-GB" dirty="0"/>
              <a:t>  </a:t>
            </a:r>
            <a:r>
              <a:rPr lang="en-GB" dirty="0" err="1"/>
              <a:t>හතරකි</a:t>
            </a:r>
            <a:endParaRPr lang="en-GB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B43B502A-A20B-4DAB-A83D-333A5A56B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93052"/>
              </p:ext>
            </p:extLst>
          </p:nvPr>
        </p:nvGraphicFramePr>
        <p:xfrm>
          <a:off x="4135290" y="303622"/>
          <a:ext cx="7323478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95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5697" y="222613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600"/>
              <a:t>සැලසුම්කරණය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1589" y="3263404"/>
            <a:ext cx="10509504" cy="2905686"/>
          </a:xfrm>
        </p:spPr>
        <p:txBody>
          <a:bodyPr>
            <a:noAutofit/>
          </a:bodyPr>
          <a:lstStyle/>
          <a:p>
            <a:pPr lvl="0"/>
            <a:r>
              <a:rPr lang="si-LK" sz="4000" dirty="0">
                <a:solidFill>
                  <a:srgbClr val="FF0000"/>
                </a:solidFill>
              </a:rPr>
              <a:t>ව්‍යා</a:t>
            </a:r>
            <a:r>
              <a:rPr lang="en-GB" sz="4400" dirty="0" err="1">
                <a:solidFill>
                  <a:srgbClr val="FF0000"/>
                </a:solidFill>
              </a:rPr>
              <a:t>පාරික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අරමුණ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තීරණය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කිරීම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සහ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අරමුණු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ඉටුකර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ගැනීම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සඳහා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සුදුසු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ක්‍රියාමාර්ග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තීරණය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කිරීම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සම්බන්ධ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ක්‍රියාවලිය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සැලසුම්කරණයයි</a:t>
            </a:r>
            <a:r>
              <a:rPr lang="en-GB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98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 sz="3700"/>
              <a:t>නිමි අදුම් ඇඳුම් නිෂ්පාදන ආයතනයක සැලසුම්කරණයට අදාළ අදාල කාර්යයන්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EE4D7ECE-6F72-47AC-8C6F-D3A7EFD84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89516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86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සංවිධානකරණය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41248" y="3059297"/>
            <a:ext cx="10509504" cy="2905686"/>
          </a:xfrm>
        </p:spPr>
        <p:txBody>
          <a:bodyPr>
            <a:noAutofit/>
          </a:bodyPr>
          <a:lstStyle/>
          <a:p>
            <a:pPr lvl="0"/>
            <a:r>
              <a:rPr lang="en-GB" sz="3600">
                <a:solidFill>
                  <a:srgbClr val="00B0F0"/>
                </a:solidFill>
              </a:rPr>
              <a:t> ව්‍යාපාරයක අරමුණු මුදුන් පමුණුවා ගැනීමට සැලසුම් කරන ලද ක්‍රියාමාර්ග ක්‍රියාත්මක කිරීමට අවශ්‍ය සම්පත් තනතුරු හා වැඩ බෙදාහැරීම සම්බන්ධ ක්‍රියාවලිය සංවිධානකරණයයි.</a:t>
            </a:r>
          </a:p>
        </p:txBody>
      </p:sp>
    </p:spTree>
    <p:extLst>
      <p:ext uri="{BB962C8B-B14F-4D97-AF65-F5344CB8AC3E}">
        <p14:creationId xmlns:p14="http://schemas.microsoft.com/office/powerpoint/2010/main" val="27948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 sz="3400">
                <a:solidFill>
                  <a:srgbClr val="C00000"/>
                </a:solidFill>
              </a:rPr>
              <a:t>නිමි ඇඳුම් නිෂ්පාදන ආයතනයක සංවිධානකරණයට අයත් කා</a:t>
            </a:r>
            <a:r>
              <a:rPr lang="si-LK" sz="3400">
                <a:solidFill>
                  <a:srgbClr val="C00000"/>
                </a:solidFill>
              </a:rPr>
              <a:t>ර්</a:t>
            </a:r>
            <a:r>
              <a:rPr lang="en-GB" sz="3400">
                <a:solidFill>
                  <a:srgbClr val="C00000"/>
                </a:solidFill>
              </a:rPr>
              <a:t>යයන්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B1ECC93-4824-4BD7-A176-E4CF5282D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04870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024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1580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ව්‍යාපාර හා ගිණුම්කරණ අධ්‍යයනය  11 ශ්‍රේණිය  2 වන වාරය
කළමනාකරණය   </vt:lpstr>
      <vt:lpstr>කළමනාකරණය යනු </vt:lpstr>
      <vt:lpstr>කාර්යක්ෂමතාවය  </vt:lpstr>
      <vt:lpstr>සඵලදායකත්වය </vt:lpstr>
      <vt:lpstr>කලමනාකරණ ක්‍රියාවලිය තුළ ප්‍රධාන කළමනාකරණ කාර්යයන්  හතරකි</vt:lpstr>
      <vt:lpstr>සැලසුම්කරණය</vt:lpstr>
      <vt:lpstr>නිමි අදුම් ඇඳුම් නිෂ්පාදන ආයතනයක සැලසුම්කරණයට අදාළ අදාල කාර්යයන්</vt:lpstr>
      <vt:lpstr>සංවිධානකරණය</vt:lpstr>
      <vt:lpstr>නිමි ඇඳුම් නිෂ්පාදන ආයතනයක සංවිධානකරණයට අයත් කාර්යයන්</vt:lpstr>
      <vt:lpstr>මෙහෙයවීම </vt:lpstr>
      <vt:lpstr>මෙහෙයවීම   ක්‍රියාවලියේ ප්‍රධාන කාර්යයන් තුනකි.</vt:lpstr>
      <vt:lpstr> ඇඟලුම් නිෂ්පාදන ආයතනයක මෙහෙයවීමේ කාර්යයන්</vt:lpstr>
      <vt:lpstr>පාලනය </vt:lpstr>
      <vt:lpstr>නිමි ඇඳුම්  නිෂ්පාදන ආයතනයක පාලන ක්‍රියාවලිය හා සම්බන්ධ කටයුතු </vt:lpstr>
      <vt:lpstr>ස්තුතියි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කළමණාකරනය හැඳින්වීම</dc:title>
  <dc:creator>sjayantha669@gmail.com</dc:creator>
  <cp:lastModifiedBy>Sewmini Tharuka</cp:lastModifiedBy>
  <cp:revision>10</cp:revision>
  <dcterms:created xsi:type="dcterms:W3CDTF">2021-05-16T15:09:00Z</dcterms:created>
  <dcterms:modified xsi:type="dcterms:W3CDTF">2021-05-18T06:51:05Z</dcterms:modified>
</cp:coreProperties>
</file>